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oCZMZIMizJYiBdR+MHF4IZiMa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6d6b50333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06d6b50333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06d6b50333_1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06d6b50333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06d6b50333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06d6b50333_1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6d6b50333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306d6b50333_1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6421bd3d9_4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06421bd3d9_4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06421bd3d9_5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06421bd3d9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06421bd3d9_5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06421bd3d9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06421bd3d9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06421bd3d9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06421bd3d9_5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06421bd3d9_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6421bd3d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306421bd3d9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06421bd3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06421bd3d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06421bd3d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06421bd3d9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06421bd3d9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06421bd3d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6421bd3d9_4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6421bd3d9_4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06421bd3d9_4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06421bd3d9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06d6b50333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06d6b5033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6421bd3d9_4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06421bd3d9_4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6d6b50333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06d6b5033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6421bd3d9_4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6421bd3d9_4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sp>
        <p:nvSpPr>
          <p:cNvPr id="10" name="Google Shape;10;p27"/>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SzPts val="1400"/>
              <a:buNone/>
              <a:defRPr b="1" i="0" sz="6000" cap="small">
                <a:solidFill>
                  <a:schemeClr val="accent5"/>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 name="Google Shape;11;p27"/>
          <p:cNvSpPr txBox="1"/>
          <p:nvPr>
            <p:ph idx="1" type="subTitle"/>
          </p:nvPr>
        </p:nvSpPr>
        <p:spPr>
          <a:xfrm>
            <a:off x="1524000" y="3602037"/>
            <a:ext cx="9144000" cy="1655763"/>
          </a:xfrm>
          <a:prstGeom prst="rect">
            <a:avLst/>
          </a:prstGeom>
          <a:noFill/>
          <a:ln>
            <a:noFill/>
          </a:ln>
        </p:spPr>
        <p:txBody>
          <a:bodyPr anchorCtr="0" anchor="t" bIns="91425" lIns="91425" spcFirstLastPara="1" rIns="91425" wrap="square" tIns="91425">
            <a:noAutofit/>
          </a:bodyPr>
          <a:lstStyle>
            <a:lvl1pPr lvl="0" algn="ctr">
              <a:lnSpc>
                <a:spcPct val="90000"/>
              </a:lnSpc>
              <a:spcBef>
                <a:spcPts val="1000"/>
              </a:spcBef>
              <a:spcAft>
                <a:spcPts val="0"/>
              </a:spcAft>
              <a:buClr>
                <a:srgbClr val="BFBFBF"/>
              </a:buClr>
              <a:buSzPts val="3000"/>
              <a:buNone/>
              <a:defRPr sz="3000">
                <a:solidFill>
                  <a:srgbClr val="BFBFBF"/>
                </a:solidFill>
              </a:defRPr>
            </a:lvl1pPr>
            <a:lvl2pPr lvl="1" algn="ctr">
              <a:lnSpc>
                <a:spcPct val="90000"/>
              </a:lnSpc>
              <a:spcBef>
                <a:spcPts val="500"/>
              </a:spcBef>
              <a:spcAft>
                <a:spcPts val="0"/>
              </a:spcAft>
              <a:buClr>
                <a:srgbClr val="BFBFBF"/>
              </a:buClr>
              <a:buSzPts val="2000"/>
              <a:buNone/>
              <a:defRPr sz="2000"/>
            </a:lvl2pPr>
            <a:lvl3pPr lvl="2" algn="ctr">
              <a:lnSpc>
                <a:spcPct val="90000"/>
              </a:lnSpc>
              <a:spcBef>
                <a:spcPts val="500"/>
              </a:spcBef>
              <a:spcAft>
                <a:spcPts val="0"/>
              </a:spcAft>
              <a:buClr>
                <a:srgbClr val="BFBFBF"/>
              </a:buClr>
              <a:buSzPts val="1800"/>
              <a:buNone/>
              <a:defRPr sz="1800"/>
            </a:lvl3pPr>
            <a:lvl4pPr lvl="3" algn="ctr">
              <a:lnSpc>
                <a:spcPct val="90000"/>
              </a:lnSpc>
              <a:spcBef>
                <a:spcPts val="500"/>
              </a:spcBef>
              <a:spcAft>
                <a:spcPts val="0"/>
              </a:spcAft>
              <a:buClr>
                <a:srgbClr val="BFBFBF"/>
              </a:buClr>
              <a:buSzPts val="1600"/>
              <a:buNone/>
              <a:defRPr sz="1600"/>
            </a:lvl4pPr>
            <a:lvl5pPr lvl="4" algn="ctr">
              <a:lnSpc>
                <a:spcPct val="90000"/>
              </a:lnSpc>
              <a:spcBef>
                <a:spcPts val="500"/>
              </a:spcBef>
              <a:spcAft>
                <a:spcPts val="0"/>
              </a:spcAft>
              <a:buClr>
                <a:srgbClr val="BFBFB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2" name="Shape 42"/>
        <p:cNvGrpSpPr/>
        <p:nvPr/>
      </p:nvGrpSpPr>
      <p:grpSpPr>
        <a:xfrm>
          <a:off x="0" y="0"/>
          <a:ext cx="0" cy="0"/>
          <a:chOff x="0" y="0"/>
          <a:chExt cx="0" cy="0"/>
        </a:xfrm>
      </p:grpSpPr>
      <p:sp>
        <p:nvSpPr>
          <p:cNvPr id="43" name="Google Shape;43;p36"/>
          <p:cNvSpPr txBox="1"/>
          <p:nvPr>
            <p:ph type="title"/>
          </p:nvPr>
        </p:nvSpPr>
        <p:spPr>
          <a:xfrm>
            <a:off x="1825691" y="914400"/>
            <a:ext cx="8540620" cy="36576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1400"/>
              <a:buNone/>
              <a:defRPr b="0" i="0" sz="6000"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4" name="Google Shape;44;p36"/>
          <p:cNvSpPr txBox="1"/>
          <p:nvPr>
            <p:ph idx="1" type="body"/>
          </p:nvPr>
        </p:nvSpPr>
        <p:spPr>
          <a:xfrm>
            <a:off x="1828800" y="4619501"/>
            <a:ext cx="8540496" cy="864507"/>
          </a:xfrm>
          <a:prstGeom prst="rect">
            <a:avLst/>
          </a:prstGeom>
          <a:noFill/>
          <a:ln>
            <a:noFill/>
          </a:ln>
        </p:spPr>
        <p:txBody>
          <a:bodyPr anchorCtr="0" anchor="t" bIns="91425" lIns="91425" spcFirstLastPara="1" rIns="91425" wrap="square" tIns="91425">
            <a:noAutofit/>
          </a:bodyPr>
          <a:lstStyle>
            <a:lvl1pPr indent="-228600" lvl="0" marL="457200" algn="ctr">
              <a:lnSpc>
                <a:spcPct val="90000"/>
              </a:lnSpc>
              <a:spcBef>
                <a:spcPts val="1000"/>
              </a:spcBef>
              <a:spcAft>
                <a:spcPts val="0"/>
              </a:spcAft>
              <a:buClr>
                <a:srgbClr val="BFBFBF"/>
              </a:buClr>
              <a:buSzPts val="3000"/>
              <a:buNone/>
              <a:defRPr sz="3000" cap="small">
                <a:solidFill>
                  <a:srgbClr val="BFBFB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45" name="Shape 45"/>
        <p:cNvGrpSpPr/>
        <p:nvPr/>
      </p:nvGrpSpPr>
      <p:grpSpPr>
        <a:xfrm>
          <a:off x="0" y="0"/>
          <a:ext cx="0" cy="0"/>
          <a:chOff x="0" y="0"/>
          <a:chExt cx="0" cy="0"/>
        </a:xfrm>
      </p:grpSpPr>
      <p:sp>
        <p:nvSpPr>
          <p:cNvPr id="46" name="Google Shape;46;p37"/>
          <p:cNvSpPr txBox="1"/>
          <p:nvPr>
            <p:ph type="title"/>
          </p:nvPr>
        </p:nvSpPr>
        <p:spPr>
          <a:xfrm>
            <a:off x="1825691" y="914400"/>
            <a:ext cx="8540620" cy="36576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1400"/>
              <a:buNone/>
              <a:defRPr b="0" i="0" sz="10000"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37"/>
          <p:cNvSpPr txBox="1"/>
          <p:nvPr>
            <p:ph idx="1" type="body"/>
          </p:nvPr>
        </p:nvSpPr>
        <p:spPr>
          <a:xfrm>
            <a:off x="1828800" y="4619501"/>
            <a:ext cx="8540496" cy="864507"/>
          </a:xfrm>
          <a:prstGeom prst="rect">
            <a:avLst/>
          </a:prstGeom>
          <a:noFill/>
          <a:ln>
            <a:noFill/>
          </a:ln>
        </p:spPr>
        <p:txBody>
          <a:bodyPr anchorCtr="0" anchor="t" bIns="91425" lIns="91425" spcFirstLastPara="1" rIns="91425" wrap="square" tIns="91425">
            <a:noAutofit/>
          </a:bodyPr>
          <a:lstStyle>
            <a:lvl1pPr indent="-228600" lvl="0" marL="457200" algn="ctr">
              <a:lnSpc>
                <a:spcPct val="90000"/>
              </a:lnSpc>
              <a:spcBef>
                <a:spcPts val="1000"/>
              </a:spcBef>
              <a:spcAft>
                <a:spcPts val="0"/>
              </a:spcAft>
              <a:buClr>
                <a:srgbClr val="BFBFBF"/>
              </a:buClr>
              <a:buSzPts val="3000"/>
              <a:buNone/>
              <a:defRPr sz="3000" cap="small">
                <a:solidFill>
                  <a:srgbClr val="BFBFB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icture with Caption">
  <p:cSld name="One Picture with Caption">
    <p:spTree>
      <p:nvGrpSpPr>
        <p:cNvPr id="48" name="Shape 48"/>
        <p:cNvGrpSpPr/>
        <p:nvPr/>
      </p:nvGrpSpPr>
      <p:grpSpPr>
        <a:xfrm>
          <a:off x="0" y="0"/>
          <a:ext cx="0" cy="0"/>
          <a:chOff x="0" y="0"/>
          <a:chExt cx="0" cy="0"/>
        </a:xfrm>
      </p:grpSpPr>
      <p:sp>
        <p:nvSpPr>
          <p:cNvPr id="49" name="Google Shape;49;p38"/>
          <p:cNvSpPr/>
          <p:nvPr>
            <p:ph idx="2" type="pic"/>
          </p:nvPr>
        </p:nvSpPr>
        <p:spPr>
          <a:xfrm>
            <a:off x="6163056" y="685800"/>
            <a:ext cx="4800600" cy="5257800"/>
          </a:xfrm>
          <a:prstGeom prst="rect">
            <a:avLst/>
          </a:prstGeom>
          <a:noFill/>
          <a:ln>
            <a:noFill/>
          </a:ln>
        </p:spPr>
      </p:sp>
      <p:sp>
        <p:nvSpPr>
          <p:cNvPr id="50" name="Google Shape;50;p38"/>
          <p:cNvSpPr txBox="1"/>
          <p:nvPr>
            <p:ph type="title"/>
          </p:nvPr>
        </p:nvSpPr>
        <p:spPr>
          <a:xfrm>
            <a:off x="685800" y="685800"/>
            <a:ext cx="5349240" cy="9144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38"/>
          <p:cNvSpPr txBox="1"/>
          <p:nvPr>
            <p:ph idx="1" type="body"/>
          </p:nvPr>
        </p:nvSpPr>
        <p:spPr>
          <a:xfrm>
            <a:off x="685800" y="1600200"/>
            <a:ext cx="5349240" cy="4343400"/>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1000"/>
              </a:spcBef>
              <a:spcAft>
                <a:spcPts val="0"/>
              </a:spcAft>
              <a:buClr>
                <a:srgbClr val="BFBFBF"/>
              </a:buClr>
              <a:buSzPts val="2800"/>
              <a:buNone/>
              <a:defRPr sz="2800" cap="small">
                <a:solidFill>
                  <a:srgbClr val="BFBFBF"/>
                </a:solidFill>
              </a:defRPr>
            </a:lvl1pPr>
            <a:lvl2pPr indent="-228600" lvl="1" marL="914400" algn="l">
              <a:lnSpc>
                <a:spcPct val="90000"/>
              </a:lnSpc>
              <a:spcBef>
                <a:spcPts val="500"/>
              </a:spcBef>
              <a:spcAft>
                <a:spcPts val="0"/>
              </a:spcAft>
              <a:buClr>
                <a:srgbClr val="BFBFBF"/>
              </a:buClr>
              <a:buSzPts val="1400"/>
              <a:buNone/>
              <a:defRPr sz="1400"/>
            </a:lvl2pPr>
            <a:lvl3pPr indent="-228600" lvl="2" marL="1371600" algn="l">
              <a:lnSpc>
                <a:spcPct val="90000"/>
              </a:lnSpc>
              <a:spcBef>
                <a:spcPts val="500"/>
              </a:spcBef>
              <a:spcAft>
                <a:spcPts val="0"/>
              </a:spcAft>
              <a:buClr>
                <a:srgbClr val="BFBFBF"/>
              </a:buClr>
              <a:buSzPts val="1200"/>
              <a:buNone/>
              <a:defRPr sz="1200"/>
            </a:lvl3pPr>
            <a:lvl4pPr indent="-228600" lvl="3" marL="1828800" algn="l">
              <a:lnSpc>
                <a:spcPct val="90000"/>
              </a:lnSpc>
              <a:spcBef>
                <a:spcPts val="500"/>
              </a:spcBef>
              <a:spcAft>
                <a:spcPts val="0"/>
              </a:spcAft>
              <a:buClr>
                <a:srgbClr val="BFBFBF"/>
              </a:buClr>
              <a:buSzPts val="1000"/>
              <a:buNone/>
              <a:defRPr sz="1000"/>
            </a:lvl4pPr>
            <a:lvl5pPr indent="-228600" lvl="4" marL="2286000" algn="l">
              <a:lnSpc>
                <a:spcPct val="90000"/>
              </a:lnSpc>
              <a:spcBef>
                <a:spcPts val="500"/>
              </a:spcBef>
              <a:spcAft>
                <a:spcPts val="0"/>
              </a:spcAft>
              <a:buClr>
                <a:srgbClr val="BFBFB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p:cSld name="Two Pictures">
    <p:spTree>
      <p:nvGrpSpPr>
        <p:cNvPr id="52" name="Shape 52"/>
        <p:cNvGrpSpPr/>
        <p:nvPr/>
      </p:nvGrpSpPr>
      <p:grpSpPr>
        <a:xfrm>
          <a:off x="0" y="0"/>
          <a:ext cx="0" cy="0"/>
          <a:chOff x="0" y="0"/>
          <a:chExt cx="0" cy="0"/>
        </a:xfrm>
      </p:grpSpPr>
      <p:sp>
        <p:nvSpPr>
          <p:cNvPr id="53" name="Google Shape;53;p39"/>
          <p:cNvSpPr/>
          <p:nvPr>
            <p:ph idx="2" type="pic"/>
          </p:nvPr>
        </p:nvSpPr>
        <p:spPr>
          <a:xfrm>
            <a:off x="6163056" y="685800"/>
            <a:ext cx="4800600" cy="5257800"/>
          </a:xfrm>
          <a:prstGeom prst="rect">
            <a:avLst/>
          </a:prstGeom>
          <a:noFill/>
          <a:ln>
            <a:noFill/>
          </a:ln>
        </p:spPr>
      </p:sp>
      <p:sp>
        <p:nvSpPr>
          <p:cNvPr id="54" name="Google Shape;54;p39"/>
          <p:cNvSpPr/>
          <p:nvPr>
            <p:ph idx="3" type="pic"/>
          </p:nvPr>
        </p:nvSpPr>
        <p:spPr>
          <a:xfrm>
            <a:off x="1234440" y="685800"/>
            <a:ext cx="4800600" cy="5257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p:cSld name="Three Pictures">
    <p:spTree>
      <p:nvGrpSpPr>
        <p:cNvPr id="55" name="Shape 55"/>
        <p:cNvGrpSpPr/>
        <p:nvPr/>
      </p:nvGrpSpPr>
      <p:grpSpPr>
        <a:xfrm>
          <a:off x="0" y="0"/>
          <a:ext cx="0" cy="0"/>
          <a:chOff x="0" y="0"/>
          <a:chExt cx="0" cy="0"/>
        </a:xfrm>
      </p:grpSpPr>
      <p:sp>
        <p:nvSpPr>
          <p:cNvPr id="56" name="Google Shape;56;p40"/>
          <p:cNvSpPr/>
          <p:nvPr>
            <p:ph idx="2" type="pic"/>
          </p:nvPr>
        </p:nvSpPr>
        <p:spPr>
          <a:xfrm>
            <a:off x="6163056" y="685800"/>
            <a:ext cx="4800600" cy="2560320"/>
          </a:xfrm>
          <a:prstGeom prst="rect">
            <a:avLst/>
          </a:prstGeom>
          <a:noFill/>
          <a:ln>
            <a:noFill/>
          </a:ln>
        </p:spPr>
      </p:sp>
      <p:sp>
        <p:nvSpPr>
          <p:cNvPr id="57" name="Google Shape;57;p40"/>
          <p:cNvSpPr/>
          <p:nvPr>
            <p:ph idx="3" type="pic"/>
          </p:nvPr>
        </p:nvSpPr>
        <p:spPr>
          <a:xfrm>
            <a:off x="1234440" y="685800"/>
            <a:ext cx="4800600" cy="5257800"/>
          </a:xfrm>
          <a:prstGeom prst="rect">
            <a:avLst/>
          </a:prstGeom>
          <a:noFill/>
          <a:ln>
            <a:noFill/>
          </a:ln>
        </p:spPr>
      </p:sp>
      <p:sp>
        <p:nvSpPr>
          <p:cNvPr id="58" name="Google Shape;58;p40"/>
          <p:cNvSpPr/>
          <p:nvPr>
            <p:ph idx="4" type="pic"/>
          </p:nvPr>
        </p:nvSpPr>
        <p:spPr>
          <a:xfrm>
            <a:off x="6156960" y="3383280"/>
            <a:ext cx="4800600" cy="256032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arge Picture" showMasterSp="0">
  <p:cSld name="One Large Picture">
    <p:bg>
      <p:bgPr>
        <a:solidFill>
          <a:srgbClr val="002E5D"/>
        </a:solidFill>
      </p:bgPr>
    </p:bg>
    <p:spTree>
      <p:nvGrpSpPr>
        <p:cNvPr id="59" name="Shape 59"/>
        <p:cNvGrpSpPr/>
        <p:nvPr/>
      </p:nvGrpSpPr>
      <p:grpSpPr>
        <a:xfrm>
          <a:off x="0" y="0"/>
          <a:ext cx="0" cy="0"/>
          <a:chOff x="0" y="0"/>
          <a:chExt cx="0" cy="0"/>
        </a:xfrm>
      </p:grpSpPr>
      <p:sp>
        <p:nvSpPr>
          <p:cNvPr id="60" name="Google Shape;60;p41"/>
          <p:cNvSpPr/>
          <p:nvPr>
            <p:ph idx="2" type="pic"/>
          </p:nvPr>
        </p:nvSpPr>
        <p:spPr>
          <a:xfrm>
            <a:off x="0" y="0"/>
            <a:ext cx="12192000" cy="6858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Background" type="blank">
  <p:cSld name="BLANK">
    <p:spTree>
      <p:nvGrpSpPr>
        <p:cNvPr id="61" name="Shape 6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with Background" showMasterSp="0">
  <p:cSld name="1_Blank with Background">
    <p:spTree>
      <p:nvGrpSpPr>
        <p:cNvPr id="62" name="Shape 6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28"/>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 name="Google Shape;14;p28"/>
          <p:cNvSpPr txBox="1"/>
          <p:nvPr>
            <p:ph idx="1" type="body"/>
          </p:nvPr>
        </p:nvSpPr>
        <p:spPr>
          <a:xfrm>
            <a:off x="685800" y="1600200"/>
            <a:ext cx="10826496" cy="43434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1000"/>
              </a:spcBef>
              <a:spcAft>
                <a:spcPts val="0"/>
              </a:spcAft>
              <a:buClr>
                <a:srgbClr val="BFBFBF"/>
              </a:buClr>
              <a:buSzPts val="1800"/>
              <a:buChar char="•"/>
              <a:defRPr/>
            </a:lvl1pPr>
            <a:lvl2pPr indent="-342900" lvl="1" marL="914400" algn="l">
              <a:lnSpc>
                <a:spcPct val="90000"/>
              </a:lnSpc>
              <a:spcBef>
                <a:spcPts val="500"/>
              </a:spcBef>
              <a:spcAft>
                <a:spcPts val="0"/>
              </a:spcAft>
              <a:buClr>
                <a:srgbClr val="BFBFBF"/>
              </a:buClr>
              <a:buSzPts val="1800"/>
              <a:buChar char="•"/>
              <a:defRPr/>
            </a:lvl2pPr>
            <a:lvl3pPr indent="-342900" lvl="2" marL="1371600" algn="l">
              <a:lnSpc>
                <a:spcPct val="90000"/>
              </a:lnSpc>
              <a:spcBef>
                <a:spcPts val="500"/>
              </a:spcBef>
              <a:spcAft>
                <a:spcPts val="0"/>
              </a:spcAft>
              <a:buClr>
                <a:srgbClr val="BFBFBF"/>
              </a:buClr>
              <a:buSzPts val="1800"/>
              <a:buChar char="•"/>
              <a:defRPr/>
            </a:lvl3pPr>
            <a:lvl4pPr indent="-342900" lvl="3" marL="1828800" algn="l">
              <a:lnSpc>
                <a:spcPct val="90000"/>
              </a:lnSpc>
              <a:spcBef>
                <a:spcPts val="500"/>
              </a:spcBef>
              <a:spcAft>
                <a:spcPts val="0"/>
              </a:spcAft>
              <a:buClr>
                <a:srgbClr val="BFBFBF"/>
              </a:buClr>
              <a:buSzPts val="1800"/>
              <a:buChar char="•"/>
              <a:defRPr/>
            </a:lvl4pPr>
            <a:lvl5pPr indent="-342900" lvl="4" marL="2286000" algn="l">
              <a:lnSpc>
                <a:spcPct val="90000"/>
              </a:lnSpc>
              <a:spcBef>
                <a:spcPts val="500"/>
              </a:spcBef>
              <a:spcAft>
                <a:spcPts val="0"/>
              </a:spcAft>
              <a:buClr>
                <a:srgbClr val="BFBFB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U Title Slide 1" showMasterSp="0">
  <p:cSld name="BYU Title Slide 1">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3263901"/>
            <a:ext cx="9144000" cy="1127127"/>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SzPts val="1400"/>
              <a:buNone/>
              <a:defRPr b="1" i="0" sz="6000" cap="small">
                <a:solidFill>
                  <a:schemeClr val="accent5"/>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29"/>
          <p:cNvSpPr txBox="1"/>
          <p:nvPr>
            <p:ph idx="1" type="subTitle"/>
          </p:nvPr>
        </p:nvSpPr>
        <p:spPr>
          <a:xfrm>
            <a:off x="1524000" y="4465638"/>
            <a:ext cx="9144000" cy="652463"/>
          </a:xfrm>
          <a:prstGeom prst="rect">
            <a:avLst/>
          </a:prstGeom>
          <a:noFill/>
          <a:ln>
            <a:noFill/>
          </a:ln>
        </p:spPr>
        <p:txBody>
          <a:bodyPr anchorCtr="0" anchor="t" bIns="91425" lIns="91425" spcFirstLastPara="1" rIns="91425" wrap="square" tIns="91425">
            <a:noAutofit/>
          </a:bodyPr>
          <a:lstStyle>
            <a:lvl1pPr lvl="0" algn="ctr">
              <a:lnSpc>
                <a:spcPct val="90000"/>
              </a:lnSpc>
              <a:spcBef>
                <a:spcPts val="1000"/>
              </a:spcBef>
              <a:spcAft>
                <a:spcPts val="0"/>
              </a:spcAft>
              <a:buClr>
                <a:srgbClr val="BFBFBF"/>
              </a:buClr>
              <a:buSzPts val="3000"/>
              <a:buNone/>
              <a:defRPr sz="3000">
                <a:solidFill>
                  <a:srgbClr val="BFBFBF"/>
                </a:solidFill>
              </a:defRPr>
            </a:lvl1pPr>
            <a:lvl2pPr lvl="1" algn="ctr">
              <a:lnSpc>
                <a:spcPct val="90000"/>
              </a:lnSpc>
              <a:spcBef>
                <a:spcPts val="500"/>
              </a:spcBef>
              <a:spcAft>
                <a:spcPts val="0"/>
              </a:spcAft>
              <a:buClr>
                <a:srgbClr val="BFBFBF"/>
              </a:buClr>
              <a:buSzPts val="2000"/>
              <a:buNone/>
              <a:defRPr sz="2000"/>
            </a:lvl2pPr>
            <a:lvl3pPr lvl="2" algn="ctr">
              <a:lnSpc>
                <a:spcPct val="90000"/>
              </a:lnSpc>
              <a:spcBef>
                <a:spcPts val="500"/>
              </a:spcBef>
              <a:spcAft>
                <a:spcPts val="0"/>
              </a:spcAft>
              <a:buClr>
                <a:srgbClr val="BFBFBF"/>
              </a:buClr>
              <a:buSzPts val="1800"/>
              <a:buNone/>
              <a:defRPr sz="1800"/>
            </a:lvl3pPr>
            <a:lvl4pPr lvl="3" algn="ctr">
              <a:lnSpc>
                <a:spcPct val="90000"/>
              </a:lnSpc>
              <a:spcBef>
                <a:spcPts val="500"/>
              </a:spcBef>
              <a:spcAft>
                <a:spcPts val="0"/>
              </a:spcAft>
              <a:buClr>
                <a:srgbClr val="BFBFBF"/>
              </a:buClr>
              <a:buSzPts val="1600"/>
              <a:buNone/>
              <a:defRPr sz="1600"/>
            </a:lvl4pPr>
            <a:lvl5pPr lvl="4" algn="ctr">
              <a:lnSpc>
                <a:spcPct val="90000"/>
              </a:lnSpc>
              <a:spcBef>
                <a:spcPts val="500"/>
              </a:spcBef>
              <a:spcAft>
                <a:spcPts val="0"/>
              </a:spcAft>
              <a:buClr>
                <a:srgbClr val="BFBFB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29"/>
          <p:cNvPicPr preferRelativeResize="0"/>
          <p:nvPr/>
        </p:nvPicPr>
        <p:blipFill rotWithShape="1">
          <a:blip r:embed="rId2">
            <a:alphaModFix/>
          </a:blip>
          <a:srcRect b="0" l="0" r="0" t="0"/>
          <a:stretch/>
        </p:blipFill>
        <p:spPr>
          <a:xfrm>
            <a:off x="3659583" y="1508960"/>
            <a:ext cx="4872833" cy="13801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U Title Slide 2" showMasterSp="0">
  <p:cSld name="BYU Title Slide 2">
    <p:spTree>
      <p:nvGrpSpPr>
        <p:cNvPr id="19" name="Shape 19"/>
        <p:cNvGrpSpPr/>
        <p:nvPr/>
      </p:nvGrpSpPr>
      <p:grpSpPr>
        <a:xfrm>
          <a:off x="0" y="0"/>
          <a:ext cx="0" cy="0"/>
          <a:chOff x="0" y="0"/>
          <a:chExt cx="0" cy="0"/>
        </a:xfrm>
      </p:grpSpPr>
      <p:sp>
        <p:nvSpPr>
          <p:cNvPr id="20" name="Google Shape;20;p30"/>
          <p:cNvSpPr txBox="1"/>
          <p:nvPr>
            <p:ph type="ctrTitle"/>
          </p:nvPr>
        </p:nvSpPr>
        <p:spPr>
          <a:xfrm>
            <a:off x="1524000" y="1257301"/>
            <a:ext cx="9144000" cy="1127127"/>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SzPts val="1400"/>
              <a:buNone/>
              <a:defRPr b="1" i="0" sz="6000" cap="small">
                <a:solidFill>
                  <a:schemeClr val="accent5"/>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 name="Google Shape;21;p30"/>
          <p:cNvSpPr txBox="1"/>
          <p:nvPr>
            <p:ph idx="1" type="subTitle"/>
          </p:nvPr>
        </p:nvSpPr>
        <p:spPr>
          <a:xfrm>
            <a:off x="1524000" y="2459038"/>
            <a:ext cx="9144000" cy="652463"/>
          </a:xfrm>
          <a:prstGeom prst="rect">
            <a:avLst/>
          </a:prstGeom>
          <a:noFill/>
          <a:ln>
            <a:noFill/>
          </a:ln>
        </p:spPr>
        <p:txBody>
          <a:bodyPr anchorCtr="0" anchor="t" bIns="91425" lIns="91425" spcFirstLastPara="1" rIns="91425" wrap="square" tIns="91425">
            <a:noAutofit/>
          </a:bodyPr>
          <a:lstStyle>
            <a:lvl1pPr lvl="0" algn="ctr">
              <a:lnSpc>
                <a:spcPct val="90000"/>
              </a:lnSpc>
              <a:spcBef>
                <a:spcPts val="1000"/>
              </a:spcBef>
              <a:spcAft>
                <a:spcPts val="0"/>
              </a:spcAft>
              <a:buClr>
                <a:srgbClr val="BFBFBF"/>
              </a:buClr>
              <a:buSzPts val="3000"/>
              <a:buNone/>
              <a:defRPr sz="3000">
                <a:solidFill>
                  <a:srgbClr val="BFBFBF"/>
                </a:solidFill>
              </a:defRPr>
            </a:lvl1pPr>
            <a:lvl2pPr lvl="1" algn="ctr">
              <a:lnSpc>
                <a:spcPct val="90000"/>
              </a:lnSpc>
              <a:spcBef>
                <a:spcPts val="500"/>
              </a:spcBef>
              <a:spcAft>
                <a:spcPts val="0"/>
              </a:spcAft>
              <a:buClr>
                <a:srgbClr val="BFBFBF"/>
              </a:buClr>
              <a:buSzPts val="2000"/>
              <a:buNone/>
              <a:defRPr sz="2000"/>
            </a:lvl2pPr>
            <a:lvl3pPr lvl="2" algn="ctr">
              <a:lnSpc>
                <a:spcPct val="90000"/>
              </a:lnSpc>
              <a:spcBef>
                <a:spcPts val="500"/>
              </a:spcBef>
              <a:spcAft>
                <a:spcPts val="0"/>
              </a:spcAft>
              <a:buClr>
                <a:srgbClr val="BFBFBF"/>
              </a:buClr>
              <a:buSzPts val="1800"/>
              <a:buNone/>
              <a:defRPr sz="1800"/>
            </a:lvl3pPr>
            <a:lvl4pPr lvl="3" algn="ctr">
              <a:lnSpc>
                <a:spcPct val="90000"/>
              </a:lnSpc>
              <a:spcBef>
                <a:spcPts val="500"/>
              </a:spcBef>
              <a:spcAft>
                <a:spcPts val="0"/>
              </a:spcAft>
              <a:buClr>
                <a:srgbClr val="BFBFBF"/>
              </a:buClr>
              <a:buSzPts val="1600"/>
              <a:buNone/>
              <a:defRPr sz="1600"/>
            </a:lvl4pPr>
            <a:lvl5pPr lvl="4" algn="ctr">
              <a:lnSpc>
                <a:spcPct val="90000"/>
              </a:lnSpc>
              <a:spcBef>
                <a:spcPts val="500"/>
              </a:spcBef>
              <a:spcAft>
                <a:spcPts val="0"/>
              </a:spcAft>
              <a:buClr>
                <a:srgbClr val="BFBFB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2" name="Google Shape;22;p30"/>
          <p:cNvPicPr preferRelativeResize="0"/>
          <p:nvPr/>
        </p:nvPicPr>
        <p:blipFill rotWithShape="1">
          <a:blip r:embed="rId2">
            <a:alphaModFix/>
          </a:blip>
          <a:srcRect b="0" l="0" r="0" t="0"/>
          <a:stretch/>
        </p:blipFill>
        <p:spPr>
          <a:xfrm>
            <a:off x="5022209" y="3866963"/>
            <a:ext cx="2146537" cy="6079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1"/>
          <p:cNvSpPr txBox="1"/>
          <p:nvPr>
            <p:ph type="title"/>
          </p:nvPr>
        </p:nvSpPr>
        <p:spPr>
          <a:xfrm>
            <a:off x="685800" y="2286000"/>
            <a:ext cx="10826496" cy="22860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SzPts val="1400"/>
              <a:buNone/>
              <a:defRPr b="1" i="0" sz="6000" cap="small"/>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31"/>
          <p:cNvSpPr txBox="1"/>
          <p:nvPr>
            <p:ph idx="1" type="body"/>
          </p:nvPr>
        </p:nvSpPr>
        <p:spPr>
          <a:xfrm>
            <a:off x="685800" y="4572000"/>
            <a:ext cx="10826496" cy="1371600"/>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1000"/>
              </a:spcBef>
              <a:spcAft>
                <a:spcPts val="0"/>
              </a:spcAft>
              <a:buClr>
                <a:srgbClr val="BFBFBF"/>
              </a:buClr>
              <a:buSzPts val="3000"/>
              <a:buNone/>
              <a:defRPr sz="3000">
                <a:solidFill>
                  <a:srgbClr val="BFBFB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26" name="Shape 26"/>
        <p:cNvGrpSpPr/>
        <p:nvPr/>
      </p:nvGrpSpPr>
      <p:grpSpPr>
        <a:xfrm>
          <a:off x="0" y="0"/>
          <a:ext cx="0" cy="0"/>
          <a:chOff x="0" y="0"/>
          <a:chExt cx="0" cy="0"/>
        </a:xfrm>
      </p:grpSpPr>
      <p:sp>
        <p:nvSpPr>
          <p:cNvPr id="27" name="Google Shape;27;p32"/>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 name="Google Shape;28;p32"/>
          <p:cNvSpPr txBox="1"/>
          <p:nvPr>
            <p:ph idx="1" type="body"/>
          </p:nvPr>
        </p:nvSpPr>
        <p:spPr>
          <a:xfrm>
            <a:off x="685800" y="1600200"/>
            <a:ext cx="5349240" cy="43434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1000"/>
              </a:spcBef>
              <a:spcAft>
                <a:spcPts val="0"/>
              </a:spcAft>
              <a:buClr>
                <a:srgbClr val="BFBFBF"/>
              </a:buClr>
              <a:buSzPts val="1800"/>
              <a:buChar char="•"/>
              <a:defRPr/>
            </a:lvl1pPr>
            <a:lvl2pPr indent="-342900" lvl="1" marL="914400" algn="l">
              <a:lnSpc>
                <a:spcPct val="90000"/>
              </a:lnSpc>
              <a:spcBef>
                <a:spcPts val="500"/>
              </a:spcBef>
              <a:spcAft>
                <a:spcPts val="0"/>
              </a:spcAft>
              <a:buClr>
                <a:srgbClr val="BFBFBF"/>
              </a:buClr>
              <a:buSzPts val="1800"/>
              <a:buChar char="•"/>
              <a:defRPr/>
            </a:lvl2pPr>
            <a:lvl3pPr indent="-342900" lvl="2" marL="1371600" algn="l">
              <a:lnSpc>
                <a:spcPct val="90000"/>
              </a:lnSpc>
              <a:spcBef>
                <a:spcPts val="500"/>
              </a:spcBef>
              <a:spcAft>
                <a:spcPts val="0"/>
              </a:spcAft>
              <a:buClr>
                <a:srgbClr val="BFBFBF"/>
              </a:buClr>
              <a:buSzPts val="1800"/>
              <a:buChar char="•"/>
              <a:defRPr/>
            </a:lvl3pPr>
            <a:lvl4pPr indent="-342900" lvl="3" marL="1828800" algn="l">
              <a:lnSpc>
                <a:spcPct val="90000"/>
              </a:lnSpc>
              <a:spcBef>
                <a:spcPts val="500"/>
              </a:spcBef>
              <a:spcAft>
                <a:spcPts val="0"/>
              </a:spcAft>
              <a:buClr>
                <a:srgbClr val="BFBFBF"/>
              </a:buClr>
              <a:buSzPts val="1800"/>
              <a:buChar char="•"/>
              <a:defRPr/>
            </a:lvl4pPr>
            <a:lvl5pPr indent="-342900" lvl="4" marL="2286000" algn="l">
              <a:lnSpc>
                <a:spcPct val="90000"/>
              </a:lnSpc>
              <a:spcBef>
                <a:spcPts val="500"/>
              </a:spcBef>
              <a:spcAft>
                <a:spcPts val="0"/>
              </a:spcAft>
              <a:buClr>
                <a:srgbClr val="BFBFB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2"/>
          <p:cNvSpPr txBox="1"/>
          <p:nvPr>
            <p:ph idx="2" type="body"/>
          </p:nvPr>
        </p:nvSpPr>
        <p:spPr>
          <a:xfrm>
            <a:off x="6163056" y="1600200"/>
            <a:ext cx="5349240" cy="43434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1000"/>
              </a:spcBef>
              <a:spcAft>
                <a:spcPts val="0"/>
              </a:spcAft>
              <a:buClr>
                <a:srgbClr val="BFBFBF"/>
              </a:buClr>
              <a:buSzPts val="1800"/>
              <a:buChar char="•"/>
              <a:defRPr/>
            </a:lvl1pPr>
            <a:lvl2pPr indent="-342900" lvl="1" marL="914400" algn="l">
              <a:lnSpc>
                <a:spcPct val="90000"/>
              </a:lnSpc>
              <a:spcBef>
                <a:spcPts val="500"/>
              </a:spcBef>
              <a:spcAft>
                <a:spcPts val="0"/>
              </a:spcAft>
              <a:buClr>
                <a:srgbClr val="BFBFBF"/>
              </a:buClr>
              <a:buSzPts val="1800"/>
              <a:buChar char="•"/>
              <a:defRPr/>
            </a:lvl2pPr>
            <a:lvl3pPr indent="-342900" lvl="2" marL="1371600" algn="l">
              <a:lnSpc>
                <a:spcPct val="90000"/>
              </a:lnSpc>
              <a:spcBef>
                <a:spcPts val="500"/>
              </a:spcBef>
              <a:spcAft>
                <a:spcPts val="0"/>
              </a:spcAft>
              <a:buClr>
                <a:srgbClr val="BFBFBF"/>
              </a:buClr>
              <a:buSzPts val="1800"/>
              <a:buChar char="•"/>
              <a:defRPr/>
            </a:lvl3pPr>
            <a:lvl4pPr indent="-342900" lvl="3" marL="1828800" algn="l">
              <a:lnSpc>
                <a:spcPct val="90000"/>
              </a:lnSpc>
              <a:spcBef>
                <a:spcPts val="500"/>
              </a:spcBef>
              <a:spcAft>
                <a:spcPts val="0"/>
              </a:spcAft>
              <a:buClr>
                <a:srgbClr val="BFBFBF"/>
              </a:buClr>
              <a:buSzPts val="1800"/>
              <a:buChar char="•"/>
              <a:defRPr/>
            </a:lvl4pPr>
            <a:lvl5pPr indent="-342900" lvl="4" marL="2286000" algn="l">
              <a:lnSpc>
                <a:spcPct val="90000"/>
              </a:lnSpc>
              <a:spcBef>
                <a:spcPts val="500"/>
              </a:spcBef>
              <a:spcAft>
                <a:spcPts val="0"/>
              </a:spcAft>
              <a:buClr>
                <a:srgbClr val="BFBFB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33"/>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33"/>
          <p:cNvSpPr txBox="1"/>
          <p:nvPr>
            <p:ph idx="1" type="body"/>
          </p:nvPr>
        </p:nvSpPr>
        <p:spPr>
          <a:xfrm>
            <a:off x="685800" y="1600200"/>
            <a:ext cx="5349240" cy="685800"/>
          </a:xfrm>
          <a:prstGeom prst="rect">
            <a:avLst/>
          </a:prstGeom>
          <a:noFill/>
          <a:ln>
            <a:noFill/>
          </a:ln>
        </p:spPr>
        <p:txBody>
          <a:bodyPr anchorCtr="0" anchor="b" bIns="91425" lIns="91425" spcFirstLastPara="1" rIns="91425" wrap="square" tIns="91425">
            <a:noAutofit/>
          </a:bodyPr>
          <a:lstStyle>
            <a:lvl1pPr indent="-228600" lvl="0" marL="457200" algn="l">
              <a:lnSpc>
                <a:spcPct val="90000"/>
              </a:lnSpc>
              <a:spcBef>
                <a:spcPts val="1000"/>
              </a:spcBef>
              <a:spcAft>
                <a:spcPts val="0"/>
              </a:spcAft>
              <a:buClr>
                <a:srgbClr val="BFBFBF"/>
              </a:buClr>
              <a:buSzPts val="3200"/>
              <a:buNone/>
              <a:defRPr b="0" i="0" sz="3200" cap="small">
                <a:solidFill>
                  <a:srgbClr val="BFBFBF"/>
                </a:solidFill>
              </a:defRPr>
            </a:lvl1pPr>
            <a:lvl2pPr indent="-228600" lvl="1" marL="914400" algn="l">
              <a:lnSpc>
                <a:spcPct val="90000"/>
              </a:lnSpc>
              <a:spcBef>
                <a:spcPts val="500"/>
              </a:spcBef>
              <a:spcAft>
                <a:spcPts val="0"/>
              </a:spcAft>
              <a:buClr>
                <a:srgbClr val="BFBFBF"/>
              </a:buClr>
              <a:buSzPts val="2000"/>
              <a:buNone/>
              <a:defRPr b="1" sz="2000"/>
            </a:lvl2pPr>
            <a:lvl3pPr indent="-228600" lvl="2" marL="1371600" algn="l">
              <a:lnSpc>
                <a:spcPct val="90000"/>
              </a:lnSpc>
              <a:spcBef>
                <a:spcPts val="500"/>
              </a:spcBef>
              <a:spcAft>
                <a:spcPts val="0"/>
              </a:spcAft>
              <a:buClr>
                <a:srgbClr val="BFBFBF"/>
              </a:buClr>
              <a:buSzPts val="1800"/>
              <a:buNone/>
              <a:defRPr b="1" sz="1800"/>
            </a:lvl3pPr>
            <a:lvl4pPr indent="-228600" lvl="3" marL="1828800" algn="l">
              <a:lnSpc>
                <a:spcPct val="90000"/>
              </a:lnSpc>
              <a:spcBef>
                <a:spcPts val="500"/>
              </a:spcBef>
              <a:spcAft>
                <a:spcPts val="0"/>
              </a:spcAft>
              <a:buClr>
                <a:srgbClr val="BFBFBF"/>
              </a:buClr>
              <a:buSzPts val="1600"/>
              <a:buNone/>
              <a:defRPr b="1" sz="1600"/>
            </a:lvl4pPr>
            <a:lvl5pPr indent="-228600" lvl="4" marL="2286000" algn="l">
              <a:lnSpc>
                <a:spcPct val="90000"/>
              </a:lnSpc>
              <a:spcBef>
                <a:spcPts val="500"/>
              </a:spcBef>
              <a:spcAft>
                <a:spcPts val="0"/>
              </a:spcAft>
              <a:buClr>
                <a:srgbClr val="BFBFB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33"/>
          <p:cNvSpPr txBox="1"/>
          <p:nvPr>
            <p:ph idx="2" type="body"/>
          </p:nvPr>
        </p:nvSpPr>
        <p:spPr>
          <a:xfrm>
            <a:off x="685800" y="2286000"/>
            <a:ext cx="5349240" cy="36576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1000"/>
              </a:spcBef>
              <a:spcAft>
                <a:spcPts val="0"/>
              </a:spcAft>
              <a:buClr>
                <a:srgbClr val="BFBFBF"/>
              </a:buClr>
              <a:buSzPts val="1800"/>
              <a:buChar char="•"/>
              <a:defRPr/>
            </a:lvl1pPr>
            <a:lvl2pPr indent="-342900" lvl="1" marL="914400" algn="l">
              <a:lnSpc>
                <a:spcPct val="90000"/>
              </a:lnSpc>
              <a:spcBef>
                <a:spcPts val="500"/>
              </a:spcBef>
              <a:spcAft>
                <a:spcPts val="0"/>
              </a:spcAft>
              <a:buClr>
                <a:srgbClr val="BFBFBF"/>
              </a:buClr>
              <a:buSzPts val="1800"/>
              <a:buChar char="•"/>
              <a:defRPr/>
            </a:lvl2pPr>
            <a:lvl3pPr indent="-342900" lvl="2" marL="1371600" algn="l">
              <a:lnSpc>
                <a:spcPct val="90000"/>
              </a:lnSpc>
              <a:spcBef>
                <a:spcPts val="500"/>
              </a:spcBef>
              <a:spcAft>
                <a:spcPts val="0"/>
              </a:spcAft>
              <a:buClr>
                <a:srgbClr val="BFBFBF"/>
              </a:buClr>
              <a:buSzPts val="1800"/>
              <a:buChar char="•"/>
              <a:defRPr/>
            </a:lvl3pPr>
            <a:lvl4pPr indent="-342900" lvl="3" marL="1828800" algn="l">
              <a:lnSpc>
                <a:spcPct val="90000"/>
              </a:lnSpc>
              <a:spcBef>
                <a:spcPts val="500"/>
              </a:spcBef>
              <a:spcAft>
                <a:spcPts val="0"/>
              </a:spcAft>
              <a:buClr>
                <a:srgbClr val="BFBFBF"/>
              </a:buClr>
              <a:buSzPts val="1800"/>
              <a:buChar char="•"/>
              <a:defRPr/>
            </a:lvl4pPr>
            <a:lvl5pPr indent="-342900" lvl="4" marL="2286000" algn="l">
              <a:lnSpc>
                <a:spcPct val="90000"/>
              </a:lnSpc>
              <a:spcBef>
                <a:spcPts val="500"/>
              </a:spcBef>
              <a:spcAft>
                <a:spcPts val="0"/>
              </a:spcAft>
              <a:buClr>
                <a:srgbClr val="BFBFB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3"/>
          <p:cNvSpPr txBox="1"/>
          <p:nvPr>
            <p:ph idx="3" type="body"/>
          </p:nvPr>
        </p:nvSpPr>
        <p:spPr>
          <a:xfrm>
            <a:off x="6163056" y="1600200"/>
            <a:ext cx="5349240" cy="685800"/>
          </a:xfrm>
          <a:prstGeom prst="rect">
            <a:avLst/>
          </a:prstGeom>
          <a:noFill/>
          <a:ln>
            <a:noFill/>
          </a:ln>
        </p:spPr>
        <p:txBody>
          <a:bodyPr anchorCtr="0" anchor="b" bIns="91425" lIns="91425" spcFirstLastPara="1" rIns="91425" wrap="square" tIns="91425">
            <a:noAutofit/>
          </a:bodyPr>
          <a:lstStyle>
            <a:lvl1pPr indent="-228600" lvl="0" marL="457200" algn="l">
              <a:lnSpc>
                <a:spcPct val="90000"/>
              </a:lnSpc>
              <a:spcBef>
                <a:spcPts val="1000"/>
              </a:spcBef>
              <a:spcAft>
                <a:spcPts val="0"/>
              </a:spcAft>
              <a:buClr>
                <a:srgbClr val="BFBFBF"/>
              </a:buClr>
              <a:buSzPts val="3200"/>
              <a:buNone/>
              <a:defRPr b="0" i="0" sz="3200" cap="small">
                <a:solidFill>
                  <a:srgbClr val="BFBFBF"/>
                </a:solidFill>
              </a:defRPr>
            </a:lvl1pPr>
            <a:lvl2pPr indent="-228600" lvl="1" marL="914400" algn="l">
              <a:lnSpc>
                <a:spcPct val="90000"/>
              </a:lnSpc>
              <a:spcBef>
                <a:spcPts val="500"/>
              </a:spcBef>
              <a:spcAft>
                <a:spcPts val="0"/>
              </a:spcAft>
              <a:buClr>
                <a:srgbClr val="BFBFBF"/>
              </a:buClr>
              <a:buSzPts val="2000"/>
              <a:buNone/>
              <a:defRPr b="1" sz="2000"/>
            </a:lvl2pPr>
            <a:lvl3pPr indent="-228600" lvl="2" marL="1371600" algn="l">
              <a:lnSpc>
                <a:spcPct val="90000"/>
              </a:lnSpc>
              <a:spcBef>
                <a:spcPts val="500"/>
              </a:spcBef>
              <a:spcAft>
                <a:spcPts val="0"/>
              </a:spcAft>
              <a:buClr>
                <a:srgbClr val="BFBFBF"/>
              </a:buClr>
              <a:buSzPts val="1800"/>
              <a:buNone/>
              <a:defRPr b="1" sz="1800"/>
            </a:lvl3pPr>
            <a:lvl4pPr indent="-228600" lvl="3" marL="1828800" algn="l">
              <a:lnSpc>
                <a:spcPct val="90000"/>
              </a:lnSpc>
              <a:spcBef>
                <a:spcPts val="500"/>
              </a:spcBef>
              <a:spcAft>
                <a:spcPts val="0"/>
              </a:spcAft>
              <a:buClr>
                <a:srgbClr val="BFBFBF"/>
              </a:buClr>
              <a:buSzPts val="1600"/>
              <a:buNone/>
              <a:defRPr b="1" sz="1600"/>
            </a:lvl4pPr>
            <a:lvl5pPr indent="-228600" lvl="4" marL="2286000" algn="l">
              <a:lnSpc>
                <a:spcPct val="90000"/>
              </a:lnSpc>
              <a:spcBef>
                <a:spcPts val="500"/>
              </a:spcBef>
              <a:spcAft>
                <a:spcPts val="0"/>
              </a:spcAft>
              <a:buClr>
                <a:srgbClr val="BFBFB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33"/>
          <p:cNvSpPr txBox="1"/>
          <p:nvPr>
            <p:ph idx="4" type="body"/>
          </p:nvPr>
        </p:nvSpPr>
        <p:spPr>
          <a:xfrm>
            <a:off x="6163056" y="2286000"/>
            <a:ext cx="5349240" cy="36576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1000"/>
              </a:spcBef>
              <a:spcAft>
                <a:spcPts val="0"/>
              </a:spcAft>
              <a:buClr>
                <a:srgbClr val="BFBFBF"/>
              </a:buClr>
              <a:buSzPts val="1800"/>
              <a:buChar char="•"/>
              <a:defRPr/>
            </a:lvl1pPr>
            <a:lvl2pPr indent="-342900" lvl="1" marL="914400" algn="l">
              <a:lnSpc>
                <a:spcPct val="90000"/>
              </a:lnSpc>
              <a:spcBef>
                <a:spcPts val="500"/>
              </a:spcBef>
              <a:spcAft>
                <a:spcPts val="0"/>
              </a:spcAft>
              <a:buClr>
                <a:srgbClr val="BFBFBF"/>
              </a:buClr>
              <a:buSzPts val="1800"/>
              <a:buChar char="•"/>
              <a:defRPr/>
            </a:lvl2pPr>
            <a:lvl3pPr indent="-342900" lvl="2" marL="1371600" algn="l">
              <a:lnSpc>
                <a:spcPct val="90000"/>
              </a:lnSpc>
              <a:spcBef>
                <a:spcPts val="500"/>
              </a:spcBef>
              <a:spcAft>
                <a:spcPts val="0"/>
              </a:spcAft>
              <a:buClr>
                <a:srgbClr val="BFBFBF"/>
              </a:buClr>
              <a:buSzPts val="1800"/>
              <a:buChar char="•"/>
              <a:defRPr/>
            </a:lvl3pPr>
            <a:lvl4pPr indent="-342900" lvl="3" marL="1828800" algn="l">
              <a:lnSpc>
                <a:spcPct val="90000"/>
              </a:lnSpc>
              <a:spcBef>
                <a:spcPts val="500"/>
              </a:spcBef>
              <a:spcAft>
                <a:spcPts val="0"/>
              </a:spcAft>
              <a:buClr>
                <a:srgbClr val="BFBFBF"/>
              </a:buClr>
              <a:buSzPts val="1800"/>
              <a:buChar char="•"/>
              <a:defRPr/>
            </a:lvl4pPr>
            <a:lvl5pPr indent="-342900" lvl="4" marL="2286000" algn="l">
              <a:lnSpc>
                <a:spcPct val="90000"/>
              </a:lnSpc>
              <a:spcBef>
                <a:spcPts val="500"/>
              </a:spcBef>
              <a:spcAft>
                <a:spcPts val="0"/>
              </a:spcAft>
              <a:buClr>
                <a:srgbClr val="BFBFB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34"/>
          <p:cNvSpPr txBox="1"/>
          <p:nvPr>
            <p:ph type="title"/>
          </p:nvPr>
        </p:nvSpPr>
        <p:spPr>
          <a:xfrm>
            <a:off x="685800" y="685800"/>
            <a:ext cx="5349240" cy="9144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34"/>
          <p:cNvSpPr txBox="1"/>
          <p:nvPr>
            <p:ph idx="1" type="body"/>
          </p:nvPr>
        </p:nvSpPr>
        <p:spPr>
          <a:xfrm>
            <a:off x="6163056" y="685800"/>
            <a:ext cx="5349240" cy="5257800"/>
          </a:xfrm>
          <a:prstGeom prst="rect">
            <a:avLst/>
          </a:prstGeom>
          <a:noFill/>
          <a:ln>
            <a:noFill/>
          </a:ln>
        </p:spPr>
        <p:txBody>
          <a:bodyPr anchorCtr="0" anchor="t" bIns="91425" lIns="91425" spcFirstLastPara="1" rIns="91425" wrap="square" tIns="91425">
            <a:noAutofit/>
          </a:bodyPr>
          <a:lstStyle>
            <a:lvl1pPr indent="-431800" lvl="0" marL="457200" algn="l">
              <a:lnSpc>
                <a:spcPct val="90000"/>
              </a:lnSpc>
              <a:spcBef>
                <a:spcPts val="1000"/>
              </a:spcBef>
              <a:spcAft>
                <a:spcPts val="0"/>
              </a:spcAft>
              <a:buClr>
                <a:srgbClr val="BFBFBF"/>
              </a:buClr>
              <a:buSzPts val="3200"/>
              <a:buChar char="•"/>
              <a:defRPr sz="3200"/>
            </a:lvl1pPr>
            <a:lvl2pPr indent="-406400" lvl="1" marL="914400" algn="l">
              <a:lnSpc>
                <a:spcPct val="90000"/>
              </a:lnSpc>
              <a:spcBef>
                <a:spcPts val="500"/>
              </a:spcBef>
              <a:spcAft>
                <a:spcPts val="0"/>
              </a:spcAft>
              <a:buClr>
                <a:srgbClr val="BFBFBF"/>
              </a:buClr>
              <a:buSzPts val="2800"/>
              <a:buChar char="•"/>
              <a:defRPr sz="2800"/>
            </a:lvl2pPr>
            <a:lvl3pPr indent="-381000" lvl="2" marL="1371600" algn="l">
              <a:lnSpc>
                <a:spcPct val="90000"/>
              </a:lnSpc>
              <a:spcBef>
                <a:spcPts val="500"/>
              </a:spcBef>
              <a:spcAft>
                <a:spcPts val="0"/>
              </a:spcAft>
              <a:buClr>
                <a:srgbClr val="BFBFBF"/>
              </a:buClr>
              <a:buSzPts val="2400"/>
              <a:buChar char="•"/>
              <a:defRPr sz="2400"/>
            </a:lvl3pPr>
            <a:lvl4pPr indent="-355600" lvl="3" marL="1828800" algn="l">
              <a:lnSpc>
                <a:spcPct val="90000"/>
              </a:lnSpc>
              <a:spcBef>
                <a:spcPts val="500"/>
              </a:spcBef>
              <a:spcAft>
                <a:spcPts val="0"/>
              </a:spcAft>
              <a:buClr>
                <a:srgbClr val="BFBFBF"/>
              </a:buClr>
              <a:buSzPts val="2000"/>
              <a:buChar char="•"/>
              <a:defRPr sz="2000"/>
            </a:lvl4pPr>
            <a:lvl5pPr indent="-355600" lvl="4" marL="2286000" algn="l">
              <a:lnSpc>
                <a:spcPct val="90000"/>
              </a:lnSpc>
              <a:spcBef>
                <a:spcPts val="500"/>
              </a:spcBef>
              <a:spcAft>
                <a:spcPts val="0"/>
              </a:spcAft>
              <a:buClr>
                <a:srgbClr val="BFBFB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 name="Google Shape;39;p34"/>
          <p:cNvSpPr txBox="1"/>
          <p:nvPr>
            <p:ph idx="2" type="body"/>
          </p:nvPr>
        </p:nvSpPr>
        <p:spPr>
          <a:xfrm>
            <a:off x="685800" y="1600200"/>
            <a:ext cx="5349240" cy="4343400"/>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1000"/>
              </a:spcBef>
              <a:spcAft>
                <a:spcPts val="0"/>
              </a:spcAft>
              <a:buClr>
                <a:srgbClr val="BFBFBF"/>
              </a:buClr>
              <a:buSzPts val="2800"/>
              <a:buNone/>
              <a:defRPr sz="2800" cap="small">
                <a:solidFill>
                  <a:srgbClr val="BFBFBF"/>
                </a:solidFill>
              </a:defRPr>
            </a:lvl1pPr>
            <a:lvl2pPr indent="-228600" lvl="1" marL="914400" algn="l">
              <a:lnSpc>
                <a:spcPct val="90000"/>
              </a:lnSpc>
              <a:spcBef>
                <a:spcPts val="500"/>
              </a:spcBef>
              <a:spcAft>
                <a:spcPts val="0"/>
              </a:spcAft>
              <a:buClr>
                <a:srgbClr val="BFBFBF"/>
              </a:buClr>
              <a:buSzPts val="1400"/>
              <a:buNone/>
              <a:defRPr sz="1400"/>
            </a:lvl2pPr>
            <a:lvl3pPr indent="-228600" lvl="2" marL="1371600" algn="l">
              <a:lnSpc>
                <a:spcPct val="90000"/>
              </a:lnSpc>
              <a:spcBef>
                <a:spcPts val="500"/>
              </a:spcBef>
              <a:spcAft>
                <a:spcPts val="0"/>
              </a:spcAft>
              <a:buClr>
                <a:srgbClr val="BFBFBF"/>
              </a:buClr>
              <a:buSzPts val="1200"/>
              <a:buNone/>
              <a:defRPr sz="1200"/>
            </a:lvl3pPr>
            <a:lvl4pPr indent="-228600" lvl="3" marL="1828800" algn="l">
              <a:lnSpc>
                <a:spcPct val="90000"/>
              </a:lnSpc>
              <a:spcBef>
                <a:spcPts val="500"/>
              </a:spcBef>
              <a:spcAft>
                <a:spcPts val="0"/>
              </a:spcAft>
              <a:buClr>
                <a:srgbClr val="BFBFBF"/>
              </a:buClr>
              <a:buSzPts val="1000"/>
              <a:buNone/>
              <a:defRPr sz="1000"/>
            </a:lvl4pPr>
            <a:lvl5pPr indent="-228600" lvl="4" marL="2286000" algn="l">
              <a:lnSpc>
                <a:spcPct val="90000"/>
              </a:lnSpc>
              <a:spcBef>
                <a:spcPts val="500"/>
              </a:spcBef>
              <a:spcAft>
                <a:spcPts val="0"/>
              </a:spcAft>
              <a:buClr>
                <a:srgbClr val="BFBFB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35"/>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rgbClr val="002E5D"/>
            </a:gs>
          </a:gsLst>
          <a:lin ang="5400000" scaled="0"/>
        </a:gra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SzPts val="1400"/>
              <a:buNone/>
              <a:defRPr b="0" i="0" sz="4800" u="none" cap="none" strike="noStrike">
                <a:solidFill>
                  <a:schemeClr val="accent5"/>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26"/>
          <p:cNvSpPr txBox="1"/>
          <p:nvPr>
            <p:ph idx="1" type="body"/>
          </p:nvPr>
        </p:nvSpPr>
        <p:spPr>
          <a:xfrm>
            <a:off x="685800" y="1600200"/>
            <a:ext cx="10826496" cy="43434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rgbClr val="BFBFBF"/>
              </a:buClr>
              <a:buSzPts val="3200"/>
              <a:buFont typeface="Arial"/>
              <a:buChar char="•"/>
              <a:defRPr b="0" i="0" sz="3200" u="none" cap="none" strike="noStrike">
                <a:solidFill>
                  <a:srgbClr val="BFBFBF"/>
                </a:solidFill>
                <a:latin typeface="Cambria"/>
                <a:ea typeface="Cambria"/>
                <a:cs typeface="Cambria"/>
                <a:sym typeface="Cambria"/>
              </a:defRPr>
            </a:lvl1pPr>
            <a:lvl2pPr indent="-406400" lvl="1" marL="914400" marR="0" rtl="0" algn="l">
              <a:lnSpc>
                <a:spcPct val="90000"/>
              </a:lnSpc>
              <a:spcBef>
                <a:spcPts val="500"/>
              </a:spcBef>
              <a:spcAft>
                <a:spcPts val="0"/>
              </a:spcAft>
              <a:buClr>
                <a:srgbClr val="BFBFBF"/>
              </a:buClr>
              <a:buSzPts val="2800"/>
              <a:buFont typeface="Arial"/>
              <a:buChar char="•"/>
              <a:defRPr b="0" i="0" sz="2800" u="none" cap="none" strike="noStrike">
                <a:solidFill>
                  <a:srgbClr val="BFBFBF"/>
                </a:solidFill>
                <a:latin typeface="Cambria"/>
                <a:ea typeface="Cambria"/>
                <a:cs typeface="Cambria"/>
                <a:sym typeface="Cambria"/>
              </a:defRPr>
            </a:lvl2pPr>
            <a:lvl3pPr indent="-381000" lvl="2" marL="1371600" marR="0" rtl="0" algn="l">
              <a:lnSpc>
                <a:spcPct val="90000"/>
              </a:lnSpc>
              <a:spcBef>
                <a:spcPts val="500"/>
              </a:spcBef>
              <a:spcAft>
                <a:spcPts val="0"/>
              </a:spcAft>
              <a:buClr>
                <a:srgbClr val="BFBFBF"/>
              </a:buClr>
              <a:buSzPts val="2400"/>
              <a:buFont typeface="Arial"/>
              <a:buChar char="•"/>
              <a:defRPr b="0" i="0" sz="2400" u="none" cap="none" strike="noStrike">
                <a:solidFill>
                  <a:srgbClr val="BFBFBF"/>
                </a:solidFill>
                <a:latin typeface="Cambria"/>
                <a:ea typeface="Cambria"/>
                <a:cs typeface="Cambria"/>
                <a:sym typeface="Cambria"/>
              </a:defRPr>
            </a:lvl3pPr>
            <a:lvl4pPr indent="-355600" lvl="3" marL="1828800" marR="0" rtl="0" algn="l">
              <a:lnSpc>
                <a:spcPct val="90000"/>
              </a:lnSpc>
              <a:spcBef>
                <a:spcPts val="500"/>
              </a:spcBef>
              <a:spcAft>
                <a:spcPts val="0"/>
              </a:spcAft>
              <a:buClr>
                <a:srgbClr val="BFBFBF"/>
              </a:buClr>
              <a:buSzPts val="2000"/>
              <a:buFont typeface="Arial"/>
              <a:buChar char="•"/>
              <a:defRPr b="0" i="0" sz="2000" u="none" cap="none" strike="noStrike">
                <a:solidFill>
                  <a:srgbClr val="BFBFBF"/>
                </a:solidFill>
                <a:latin typeface="Cambria"/>
                <a:ea typeface="Cambria"/>
                <a:cs typeface="Cambria"/>
                <a:sym typeface="Cambria"/>
              </a:defRPr>
            </a:lvl4pPr>
            <a:lvl5pPr indent="-355600" lvl="4" marL="2286000" marR="0" rtl="0" algn="l">
              <a:lnSpc>
                <a:spcPct val="90000"/>
              </a:lnSpc>
              <a:spcBef>
                <a:spcPts val="500"/>
              </a:spcBef>
              <a:spcAft>
                <a:spcPts val="0"/>
              </a:spcAft>
              <a:buClr>
                <a:srgbClr val="BFBFBF"/>
              </a:buClr>
              <a:buSzPts val="2000"/>
              <a:buFont typeface="Arial"/>
              <a:buChar char="•"/>
              <a:defRPr b="0" i="0" sz="2000" u="none" cap="none" strike="noStrike">
                <a:solidFill>
                  <a:srgbClr val="BFBFBF"/>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pic>
        <p:nvPicPr>
          <p:cNvPr id="8" name="Google Shape;8;p26"/>
          <p:cNvPicPr preferRelativeResize="0"/>
          <p:nvPr/>
        </p:nvPicPr>
        <p:blipFill rotWithShape="1">
          <a:blip r:embed="rId1">
            <a:alphaModFix/>
          </a:blip>
          <a:srcRect b="0" l="0" r="0" t="0"/>
          <a:stretch/>
        </p:blipFill>
        <p:spPr>
          <a:xfrm>
            <a:off x="10776803" y="6202948"/>
            <a:ext cx="1017523" cy="288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5.jpg"/><Relationship Id="rId7"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image" Target="../media/image25.jpg"/><Relationship Id="rId5"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jpg"/><Relationship Id="rId4" Type="http://schemas.openxmlformats.org/officeDocument/2006/relationships/image" Target="../media/image17.png"/><Relationship Id="rId5"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tme.eu/Document/0b7aec6d26675b47f9e54d893cd4521b/PGM5506.pdf" TargetMode="Externa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mouser.com/datasheet/2/308/rfp30n06le-1195941.pdf"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None/>
            </a:pPr>
            <a:r>
              <a:rPr lang="en-US"/>
              <a:t>ECEN 192 Lab 4</a:t>
            </a:r>
            <a:endParaRPr/>
          </a:p>
        </p:txBody>
      </p:sp>
      <p:sp>
        <p:nvSpPr>
          <p:cNvPr id="68" name="Google Shape;68;p1"/>
          <p:cNvSpPr txBox="1"/>
          <p:nvPr>
            <p:ph idx="1" type="subTitle"/>
          </p:nvPr>
        </p:nvSpPr>
        <p:spPr>
          <a:xfrm>
            <a:off x="1524000" y="3602037"/>
            <a:ext cx="9144000" cy="1655763"/>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BFBFBF"/>
              </a:buClr>
              <a:buSzPts val="3000"/>
              <a:buNone/>
            </a:pPr>
            <a:r>
              <a:rPr lang="en-US"/>
              <a:t>Motors, Actuators, and Sensors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2"/>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t>Photoresistor</a:t>
            </a:r>
            <a:endParaRPr/>
          </a:p>
        </p:txBody>
      </p:sp>
      <p:sp>
        <p:nvSpPr>
          <p:cNvPr id="122" name="Google Shape;122;p12"/>
          <p:cNvSpPr txBox="1"/>
          <p:nvPr>
            <p:ph idx="1" type="body"/>
          </p:nvPr>
        </p:nvSpPr>
        <p:spPr>
          <a:xfrm>
            <a:off x="685800" y="1600200"/>
            <a:ext cx="10826496" cy="4343400"/>
          </a:xfrm>
          <a:prstGeom prst="rect">
            <a:avLst/>
          </a:prstGeom>
          <a:noFill/>
          <a:ln>
            <a:noFill/>
          </a:ln>
        </p:spPr>
        <p:txBody>
          <a:bodyPr anchorCtr="0" anchor="t" bIns="91425" lIns="91425" spcFirstLastPara="1" rIns="91425" wrap="square" tIns="91425">
            <a:noAutofit/>
          </a:bodyPr>
          <a:lstStyle/>
          <a:p>
            <a:pPr indent="-228594" lvl="0" marL="228594" rtl="0" algn="l">
              <a:lnSpc>
                <a:spcPct val="90000"/>
              </a:lnSpc>
              <a:spcBef>
                <a:spcPts val="0"/>
              </a:spcBef>
              <a:spcAft>
                <a:spcPts val="0"/>
              </a:spcAft>
              <a:buClr>
                <a:srgbClr val="BFBFBF"/>
              </a:buClr>
              <a:buSzPts val="3200"/>
              <a:buChar char="•"/>
            </a:pPr>
            <a:r>
              <a:rPr lang="en-US"/>
              <a:t>As light increases, resistance decreases</a:t>
            </a:r>
            <a:endParaRPr/>
          </a:p>
          <a:p>
            <a:pPr indent="0" lvl="0" marL="0" rtl="0" algn="l">
              <a:lnSpc>
                <a:spcPct val="90000"/>
              </a:lnSpc>
              <a:spcBef>
                <a:spcPts val="500"/>
              </a:spcBef>
              <a:spcAft>
                <a:spcPts val="0"/>
              </a:spcAft>
              <a:buNone/>
            </a:pPr>
            <a:r>
              <a:t/>
            </a:r>
            <a:endParaRPr/>
          </a:p>
          <a:p>
            <a:pPr indent="-25393" lvl="0" marL="228594" rtl="0" algn="l">
              <a:lnSpc>
                <a:spcPct val="90000"/>
              </a:lnSpc>
              <a:spcBef>
                <a:spcPts val="1000"/>
              </a:spcBef>
              <a:spcAft>
                <a:spcPts val="0"/>
              </a:spcAft>
              <a:buClr>
                <a:srgbClr val="BFBFBF"/>
              </a:buClr>
              <a:buSzPts val="3200"/>
              <a:buNone/>
            </a:pPr>
            <a:r>
              <a:t/>
            </a:r>
            <a:endParaRPr/>
          </a:p>
          <a:p>
            <a:pPr indent="0" lvl="0" marL="0" rtl="0" algn="l">
              <a:lnSpc>
                <a:spcPct val="90000"/>
              </a:lnSpc>
              <a:spcBef>
                <a:spcPts val="1000"/>
              </a:spcBef>
              <a:spcAft>
                <a:spcPts val="0"/>
              </a:spcAft>
              <a:buClr>
                <a:srgbClr val="BFBFBF"/>
              </a:buClr>
              <a:buSzPts val="3200"/>
              <a:buNone/>
            </a:pPr>
            <a:r>
              <a:t/>
            </a:r>
            <a:endParaRPr/>
          </a:p>
        </p:txBody>
      </p:sp>
      <p:pic>
        <p:nvPicPr>
          <p:cNvPr id="123" name="Google Shape;123;p12"/>
          <p:cNvPicPr preferRelativeResize="0"/>
          <p:nvPr/>
        </p:nvPicPr>
        <p:blipFill rotWithShape="1">
          <a:blip r:embed="rId3">
            <a:alphaModFix/>
          </a:blip>
          <a:srcRect b="0" l="0" r="68062" t="32857"/>
          <a:stretch/>
        </p:blipFill>
        <p:spPr>
          <a:xfrm>
            <a:off x="496103" y="2640562"/>
            <a:ext cx="2310869" cy="3848105"/>
          </a:xfrm>
          <a:prstGeom prst="rect">
            <a:avLst/>
          </a:prstGeom>
          <a:noFill/>
          <a:ln>
            <a:noFill/>
          </a:ln>
        </p:spPr>
      </p:pic>
      <p:pic>
        <p:nvPicPr>
          <p:cNvPr id="124" name="Google Shape;124;p12"/>
          <p:cNvPicPr preferRelativeResize="0"/>
          <p:nvPr/>
        </p:nvPicPr>
        <p:blipFill rotWithShape="1">
          <a:blip r:embed="rId4">
            <a:alphaModFix/>
          </a:blip>
          <a:srcRect b="0" l="0" r="0" t="0"/>
          <a:stretch/>
        </p:blipFill>
        <p:spPr>
          <a:xfrm>
            <a:off x="3028726" y="2970101"/>
            <a:ext cx="4734975" cy="3518325"/>
          </a:xfrm>
          <a:prstGeom prst="rect">
            <a:avLst/>
          </a:prstGeom>
          <a:noFill/>
          <a:ln>
            <a:noFill/>
          </a:ln>
        </p:spPr>
      </p:pic>
      <p:pic>
        <p:nvPicPr>
          <p:cNvPr descr="Hello Darkness - Lanesville Christian ..." id="125" name="Google Shape;125;p12"/>
          <p:cNvPicPr preferRelativeResize="0"/>
          <p:nvPr/>
        </p:nvPicPr>
        <p:blipFill rotWithShape="1">
          <a:blip r:embed="rId5">
            <a:alphaModFix/>
          </a:blip>
          <a:srcRect b="0" l="0" r="0" t="0"/>
          <a:stretch/>
        </p:blipFill>
        <p:spPr>
          <a:xfrm>
            <a:off x="9387862" y="554083"/>
            <a:ext cx="2724150" cy="1964723"/>
          </a:xfrm>
          <a:prstGeom prst="rect">
            <a:avLst/>
          </a:prstGeom>
          <a:noFill/>
          <a:ln>
            <a:noFill/>
          </a:ln>
        </p:spPr>
      </p:pic>
      <p:pic>
        <p:nvPicPr>
          <p:cNvPr descr="Office Lighting Stock Illustrations ..." id="126" name="Google Shape;126;p12"/>
          <p:cNvPicPr preferRelativeResize="0"/>
          <p:nvPr/>
        </p:nvPicPr>
        <p:blipFill rotWithShape="1">
          <a:blip r:embed="rId6">
            <a:alphaModFix/>
          </a:blip>
          <a:srcRect b="0" l="0" r="0" t="0"/>
          <a:stretch/>
        </p:blipFill>
        <p:spPr>
          <a:xfrm>
            <a:off x="9286487" y="2518792"/>
            <a:ext cx="2724150" cy="2181491"/>
          </a:xfrm>
          <a:prstGeom prst="rect">
            <a:avLst/>
          </a:prstGeom>
          <a:noFill/>
          <a:ln>
            <a:noFill/>
          </a:ln>
        </p:spPr>
      </p:pic>
      <p:pic>
        <p:nvPicPr>
          <p:cNvPr id="127" name="Google Shape;127;p12"/>
          <p:cNvPicPr preferRelativeResize="0"/>
          <p:nvPr/>
        </p:nvPicPr>
        <p:blipFill rotWithShape="1">
          <a:blip r:embed="rId7">
            <a:alphaModFix/>
          </a:blip>
          <a:srcRect b="27900" l="35226" r="34284" t="4344"/>
          <a:stretch/>
        </p:blipFill>
        <p:spPr>
          <a:xfrm>
            <a:off x="10787062" y="4700285"/>
            <a:ext cx="1007707" cy="1964958"/>
          </a:xfrm>
          <a:prstGeom prst="rect">
            <a:avLst/>
          </a:prstGeom>
          <a:noFill/>
          <a:ln>
            <a:noFill/>
          </a:ln>
        </p:spPr>
      </p:pic>
      <p:sp>
        <p:nvSpPr>
          <p:cNvPr id="128" name="Google Shape;128;p12"/>
          <p:cNvSpPr txBox="1"/>
          <p:nvPr/>
        </p:nvSpPr>
        <p:spPr>
          <a:xfrm>
            <a:off x="10083045" y="1786423"/>
            <a:ext cx="1131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~20 Kohm</a:t>
            </a:r>
            <a:endParaRPr/>
          </a:p>
        </p:txBody>
      </p:sp>
      <p:sp>
        <p:nvSpPr>
          <p:cNvPr id="129" name="Google Shape;129;p12"/>
          <p:cNvSpPr txBox="1"/>
          <p:nvPr/>
        </p:nvSpPr>
        <p:spPr>
          <a:xfrm>
            <a:off x="10842732" y="3128000"/>
            <a:ext cx="1014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highlight>
                  <a:srgbClr val="000000"/>
                </a:highlight>
                <a:latin typeface="Calibri"/>
                <a:ea typeface="Calibri"/>
                <a:cs typeface="Calibri"/>
                <a:sym typeface="Calibri"/>
              </a:rPr>
              <a:t>~2 Kohm</a:t>
            </a:r>
            <a:endParaRPr/>
          </a:p>
        </p:txBody>
      </p:sp>
      <p:sp>
        <p:nvSpPr>
          <p:cNvPr id="130" name="Google Shape;130;p12"/>
          <p:cNvSpPr txBox="1"/>
          <p:nvPr/>
        </p:nvSpPr>
        <p:spPr>
          <a:xfrm>
            <a:off x="10724891" y="6119083"/>
            <a:ext cx="1131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highlight>
                  <a:srgbClr val="000000"/>
                </a:highlight>
                <a:latin typeface="Calibri"/>
                <a:ea typeface="Calibri"/>
                <a:cs typeface="Calibri"/>
                <a:sym typeface="Calibri"/>
              </a:rPr>
              <a:t>~100 ohm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06d6b50333_1_21"/>
          <p:cNvSpPr txBox="1"/>
          <p:nvPr>
            <p:ph type="title"/>
          </p:nvPr>
        </p:nvSpPr>
        <p:spPr>
          <a:xfrm>
            <a:off x="685800" y="685800"/>
            <a:ext cx="10826400" cy="91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photorestor in its natural habitat</a:t>
            </a:r>
            <a:endParaRPr/>
          </a:p>
        </p:txBody>
      </p:sp>
      <p:pic>
        <p:nvPicPr>
          <p:cNvPr id="136" name="Google Shape;136;g306d6b50333_1_21"/>
          <p:cNvPicPr preferRelativeResize="0"/>
          <p:nvPr/>
        </p:nvPicPr>
        <p:blipFill rotWithShape="1">
          <a:blip r:embed="rId3">
            <a:alphaModFix/>
          </a:blip>
          <a:srcRect b="36798" l="28188" r="36747" t="38298"/>
          <a:stretch/>
        </p:blipFill>
        <p:spPr>
          <a:xfrm>
            <a:off x="521450" y="2117200"/>
            <a:ext cx="3490399" cy="3305027"/>
          </a:xfrm>
          <a:prstGeom prst="rect">
            <a:avLst/>
          </a:prstGeom>
          <a:noFill/>
          <a:ln>
            <a:noFill/>
          </a:ln>
        </p:spPr>
      </p:pic>
      <p:pic>
        <p:nvPicPr>
          <p:cNvPr id="137" name="Google Shape;137;g306d6b50333_1_21"/>
          <p:cNvPicPr preferRelativeResize="0"/>
          <p:nvPr/>
        </p:nvPicPr>
        <p:blipFill rotWithShape="1">
          <a:blip r:embed="rId4">
            <a:alphaModFix/>
          </a:blip>
          <a:srcRect b="20982" l="16233" r="0" t="27284"/>
          <a:stretch/>
        </p:blipFill>
        <p:spPr>
          <a:xfrm>
            <a:off x="4407187" y="1995762"/>
            <a:ext cx="4308349" cy="3547899"/>
          </a:xfrm>
          <a:prstGeom prst="rect">
            <a:avLst/>
          </a:prstGeom>
          <a:noFill/>
          <a:ln>
            <a:noFill/>
          </a:ln>
        </p:spPr>
      </p:pic>
      <p:pic>
        <p:nvPicPr>
          <p:cNvPr id="138" name="Google Shape;138;g306d6b50333_1_21"/>
          <p:cNvPicPr preferRelativeResize="0"/>
          <p:nvPr/>
        </p:nvPicPr>
        <p:blipFill rotWithShape="1">
          <a:blip r:embed="rId5">
            <a:alphaModFix/>
          </a:blip>
          <a:srcRect b="23485" l="26106" r="0" t="12259"/>
          <a:stretch/>
        </p:blipFill>
        <p:spPr>
          <a:xfrm>
            <a:off x="9054525" y="2117200"/>
            <a:ext cx="2722249" cy="31561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3"/>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t>Transistor</a:t>
            </a:r>
            <a:endParaRPr/>
          </a:p>
        </p:txBody>
      </p:sp>
      <p:pic>
        <p:nvPicPr>
          <p:cNvPr descr="What is MOSFET: Symbol, Working, Types &amp; Different Packages" id="144" name="Google Shape;144;p13"/>
          <p:cNvPicPr preferRelativeResize="0"/>
          <p:nvPr/>
        </p:nvPicPr>
        <p:blipFill rotWithShape="1">
          <a:blip r:embed="rId3">
            <a:alphaModFix/>
          </a:blip>
          <a:srcRect b="0" l="0" r="50000" t="0"/>
          <a:stretch/>
        </p:blipFill>
        <p:spPr>
          <a:xfrm>
            <a:off x="8774576" y="1943108"/>
            <a:ext cx="2381250" cy="3657600"/>
          </a:xfrm>
          <a:prstGeom prst="rect">
            <a:avLst/>
          </a:prstGeom>
          <a:noFill/>
          <a:ln>
            <a:noFill/>
          </a:ln>
        </p:spPr>
      </p:pic>
      <p:pic>
        <p:nvPicPr>
          <p:cNvPr id="145" name="Google Shape;145;p13"/>
          <p:cNvPicPr preferRelativeResize="0"/>
          <p:nvPr/>
        </p:nvPicPr>
        <p:blipFill rotWithShape="1">
          <a:blip r:embed="rId4">
            <a:alphaModFix/>
          </a:blip>
          <a:srcRect b="859" l="2687" r="4061" t="3385"/>
          <a:stretch/>
        </p:blipFill>
        <p:spPr>
          <a:xfrm>
            <a:off x="4731451" y="2204880"/>
            <a:ext cx="3276600" cy="2892528"/>
          </a:xfrm>
          <a:prstGeom prst="rect">
            <a:avLst/>
          </a:prstGeom>
          <a:noFill/>
          <a:ln>
            <a:noFill/>
          </a:ln>
        </p:spPr>
      </p:pic>
      <p:pic>
        <p:nvPicPr>
          <p:cNvPr id="146" name="Google Shape;146;p13"/>
          <p:cNvPicPr preferRelativeResize="0"/>
          <p:nvPr/>
        </p:nvPicPr>
        <p:blipFill rotWithShape="1">
          <a:blip r:embed="rId5">
            <a:alphaModFix/>
          </a:blip>
          <a:srcRect b="28004" l="30265" r="25246" t="32958"/>
          <a:stretch/>
        </p:blipFill>
        <p:spPr>
          <a:xfrm>
            <a:off x="1676675" y="2243475"/>
            <a:ext cx="2288248" cy="2677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06d6b50333_1_49"/>
          <p:cNvSpPr txBox="1"/>
          <p:nvPr>
            <p:ph type="title"/>
          </p:nvPr>
        </p:nvSpPr>
        <p:spPr>
          <a:xfrm>
            <a:off x="685800" y="685800"/>
            <a:ext cx="10826400" cy="91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306d6b50333_1_49"/>
          <p:cNvSpPr txBox="1"/>
          <p:nvPr>
            <p:ph idx="1" type="body"/>
          </p:nvPr>
        </p:nvSpPr>
        <p:spPr>
          <a:xfrm>
            <a:off x="685800" y="1600200"/>
            <a:ext cx="10826400" cy="4343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pic>
        <p:nvPicPr>
          <p:cNvPr id="153" name="Google Shape;153;g306d6b50333_1_49"/>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06d6b50333_1_31"/>
          <p:cNvSpPr txBox="1"/>
          <p:nvPr>
            <p:ph type="title"/>
          </p:nvPr>
        </p:nvSpPr>
        <p:spPr>
          <a:xfrm>
            <a:off x="685800" y="685800"/>
            <a:ext cx="10826400" cy="914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t>Transistor</a:t>
            </a:r>
            <a:endParaRPr/>
          </a:p>
        </p:txBody>
      </p:sp>
      <p:pic>
        <p:nvPicPr>
          <p:cNvPr descr="What is MOSFET: Symbol, Working, Types &amp; Different Packages" id="159" name="Google Shape;159;g306d6b50333_1_31"/>
          <p:cNvPicPr preferRelativeResize="0"/>
          <p:nvPr/>
        </p:nvPicPr>
        <p:blipFill rotWithShape="1">
          <a:blip r:embed="rId3">
            <a:alphaModFix/>
          </a:blip>
          <a:srcRect b="0" l="0" r="50000" t="0"/>
          <a:stretch/>
        </p:blipFill>
        <p:spPr>
          <a:xfrm>
            <a:off x="6997351" y="2665204"/>
            <a:ext cx="1188275" cy="1825175"/>
          </a:xfrm>
          <a:prstGeom prst="rect">
            <a:avLst/>
          </a:prstGeom>
          <a:noFill/>
          <a:ln>
            <a:noFill/>
          </a:ln>
        </p:spPr>
      </p:pic>
      <p:pic>
        <p:nvPicPr>
          <p:cNvPr id="160" name="Google Shape;160;g306d6b50333_1_31"/>
          <p:cNvPicPr preferRelativeResize="0"/>
          <p:nvPr/>
        </p:nvPicPr>
        <p:blipFill rotWithShape="1">
          <a:blip r:embed="rId4">
            <a:alphaModFix/>
          </a:blip>
          <a:srcRect b="0" l="0" r="68062" t="32858"/>
          <a:stretch/>
        </p:blipFill>
        <p:spPr>
          <a:xfrm rot="10800000">
            <a:off x="3557701" y="2735899"/>
            <a:ext cx="961600" cy="1601300"/>
          </a:xfrm>
          <a:prstGeom prst="rect">
            <a:avLst/>
          </a:prstGeom>
          <a:noFill/>
          <a:ln>
            <a:noFill/>
          </a:ln>
        </p:spPr>
      </p:pic>
      <p:cxnSp>
        <p:nvCxnSpPr>
          <p:cNvPr id="161" name="Google Shape;161;g306d6b50333_1_31"/>
          <p:cNvCxnSpPr>
            <a:stCxn id="160" idx="1"/>
          </p:cNvCxnSpPr>
          <p:nvPr/>
        </p:nvCxnSpPr>
        <p:spPr>
          <a:xfrm>
            <a:off x="4519300" y="3536549"/>
            <a:ext cx="2502600" cy="225600"/>
          </a:xfrm>
          <a:prstGeom prst="straightConnector1">
            <a:avLst/>
          </a:prstGeom>
          <a:noFill/>
          <a:ln cap="flat" cmpd="sng" w="76200">
            <a:solidFill>
              <a:schemeClr val="lt1"/>
            </a:solidFill>
            <a:prstDash val="solid"/>
            <a:round/>
            <a:headEnd len="med" w="med" type="none"/>
            <a:tailEnd len="med" w="med" type="none"/>
          </a:ln>
        </p:spPr>
      </p:cxnSp>
      <p:pic>
        <p:nvPicPr>
          <p:cNvPr id="162" name="Google Shape;162;g306d6b50333_1_31"/>
          <p:cNvPicPr preferRelativeResize="0"/>
          <p:nvPr/>
        </p:nvPicPr>
        <p:blipFill>
          <a:blip r:embed="rId5">
            <a:alphaModFix/>
          </a:blip>
          <a:stretch>
            <a:fillRect/>
          </a:stretch>
        </p:blipFill>
        <p:spPr>
          <a:xfrm>
            <a:off x="5711475" y="1104929"/>
            <a:ext cx="1285875" cy="638175"/>
          </a:xfrm>
          <a:prstGeom prst="rect">
            <a:avLst/>
          </a:prstGeom>
          <a:noFill/>
          <a:ln>
            <a:noFill/>
          </a:ln>
        </p:spPr>
      </p:pic>
      <p:cxnSp>
        <p:nvCxnSpPr>
          <p:cNvPr id="163" name="Google Shape;163;g306d6b50333_1_31"/>
          <p:cNvCxnSpPr/>
          <p:nvPr/>
        </p:nvCxnSpPr>
        <p:spPr>
          <a:xfrm>
            <a:off x="6997350" y="1574174"/>
            <a:ext cx="710700" cy="10800"/>
          </a:xfrm>
          <a:prstGeom prst="straightConnector1">
            <a:avLst/>
          </a:prstGeom>
          <a:noFill/>
          <a:ln cap="flat" cmpd="sng" w="76200">
            <a:solidFill>
              <a:schemeClr val="lt1"/>
            </a:solidFill>
            <a:prstDash val="solid"/>
            <a:round/>
            <a:headEnd len="med" w="med" type="none"/>
            <a:tailEnd len="med" w="med" type="none"/>
          </a:ln>
        </p:spPr>
      </p:cxnSp>
      <p:cxnSp>
        <p:nvCxnSpPr>
          <p:cNvPr id="164" name="Google Shape;164;g306d6b50333_1_31"/>
          <p:cNvCxnSpPr/>
          <p:nvPr/>
        </p:nvCxnSpPr>
        <p:spPr>
          <a:xfrm>
            <a:off x="7643000" y="1574174"/>
            <a:ext cx="178500" cy="1144800"/>
          </a:xfrm>
          <a:prstGeom prst="straightConnector1">
            <a:avLst/>
          </a:prstGeom>
          <a:noFill/>
          <a:ln cap="flat" cmpd="sng" w="76200">
            <a:solidFill>
              <a:schemeClr val="lt1"/>
            </a:solidFill>
            <a:prstDash val="solid"/>
            <a:round/>
            <a:headEnd len="med" w="med" type="none"/>
            <a:tailEnd len="med" w="med" type="none"/>
          </a:ln>
        </p:spPr>
      </p:cxnSp>
      <p:cxnSp>
        <p:nvCxnSpPr>
          <p:cNvPr id="165" name="Google Shape;165;g306d6b50333_1_31"/>
          <p:cNvCxnSpPr/>
          <p:nvPr/>
        </p:nvCxnSpPr>
        <p:spPr>
          <a:xfrm>
            <a:off x="7846425" y="4107824"/>
            <a:ext cx="60000" cy="1536600"/>
          </a:xfrm>
          <a:prstGeom prst="straightConnector1">
            <a:avLst/>
          </a:prstGeom>
          <a:noFill/>
          <a:ln cap="flat" cmpd="sng" w="76200">
            <a:solidFill>
              <a:schemeClr val="lt1"/>
            </a:solidFill>
            <a:prstDash val="solid"/>
            <a:round/>
            <a:headEnd len="med" w="med" type="none"/>
            <a:tailEnd len="med" w="med" type="none"/>
          </a:ln>
        </p:spPr>
      </p:cxnSp>
      <p:cxnSp>
        <p:nvCxnSpPr>
          <p:cNvPr id="166" name="Google Shape;166;g306d6b50333_1_31"/>
          <p:cNvCxnSpPr/>
          <p:nvPr/>
        </p:nvCxnSpPr>
        <p:spPr>
          <a:xfrm rot="10800000">
            <a:off x="2514750" y="5372425"/>
            <a:ext cx="5363400" cy="255000"/>
          </a:xfrm>
          <a:prstGeom prst="straightConnector1">
            <a:avLst/>
          </a:prstGeom>
          <a:noFill/>
          <a:ln cap="flat" cmpd="sng" w="76200">
            <a:solidFill>
              <a:schemeClr val="lt1"/>
            </a:solidFill>
            <a:prstDash val="solid"/>
            <a:round/>
            <a:headEnd len="med" w="med" type="none"/>
            <a:tailEnd len="med" w="med" type="none"/>
          </a:ln>
        </p:spPr>
      </p:cxnSp>
      <p:cxnSp>
        <p:nvCxnSpPr>
          <p:cNvPr id="167" name="Google Shape;167;g306d6b50333_1_31"/>
          <p:cNvCxnSpPr/>
          <p:nvPr/>
        </p:nvCxnSpPr>
        <p:spPr>
          <a:xfrm flipH="1">
            <a:off x="2565125" y="666500"/>
            <a:ext cx="1395300" cy="4659900"/>
          </a:xfrm>
          <a:prstGeom prst="straightConnector1">
            <a:avLst/>
          </a:prstGeom>
          <a:noFill/>
          <a:ln cap="flat" cmpd="sng" w="76200">
            <a:solidFill>
              <a:schemeClr val="lt1"/>
            </a:solidFill>
            <a:prstDash val="solid"/>
            <a:round/>
            <a:headEnd len="med" w="med" type="none"/>
            <a:tailEnd len="med" w="med" type="none"/>
          </a:ln>
        </p:spPr>
      </p:cxnSp>
      <p:cxnSp>
        <p:nvCxnSpPr>
          <p:cNvPr id="168" name="Google Shape;168;g306d6b50333_1_31"/>
          <p:cNvCxnSpPr/>
          <p:nvPr/>
        </p:nvCxnSpPr>
        <p:spPr>
          <a:xfrm flipH="1" rot="10800000">
            <a:off x="3945150" y="660799"/>
            <a:ext cx="3281100" cy="5700"/>
          </a:xfrm>
          <a:prstGeom prst="straightConnector1">
            <a:avLst/>
          </a:prstGeom>
          <a:noFill/>
          <a:ln cap="flat" cmpd="sng" w="76200">
            <a:solidFill>
              <a:schemeClr val="lt1"/>
            </a:solidFill>
            <a:prstDash val="solid"/>
            <a:round/>
            <a:headEnd len="med" w="med" type="none"/>
            <a:tailEnd len="med" w="med" type="none"/>
          </a:ln>
        </p:spPr>
      </p:cxnSp>
      <p:cxnSp>
        <p:nvCxnSpPr>
          <p:cNvPr id="169" name="Google Shape;169;g306d6b50333_1_31"/>
          <p:cNvCxnSpPr/>
          <p:nvPr/>
        </p:nvCxnSpPr>
        <p:spPr>
          <a:xfrm>
            <a:off x="7230925" y="666499"/>
            <a:ext cx="46200" cy="589500"/>
          </a:xfrm>
          <a:prstGeom prst="straightConnector1">
            <a:avLst/>
          </a:prstGeom>
          <a:noFill/>
          <a:ln cap="flat" cmpd="sng" w="76200">
            <a:solidFill>
              <a:schemeClr val="lt1"/>
            </a:solidFill>
            <a:prstDash val="solid"/>
            <a:round/>
            <a:headEnd len="med" w="med" type="none"/>
            <a:tailEnd len="med" w="med" type="none"/>
          </a:ln>
        </p:spPr>
      </p:cxnSp>
      <p:cxnSp>
        <p:nvCxnSpPr>
          <p:cNvPr id="170" name="Google Shape;170;g306d6b50333_1_31"/>
          <p:cNvCxnSpPr/>
          <p:nvPr/>
        </p:nvCxnSpPr>
        <p:spPr>
          <a:xfrm flipH="1" rot="10800000">
            <a:off x="6962650" y="1273274"/>
            <a:ext cx="314400" cy="5400"/>
          </a:xfrm>
          <a:prstGeom prst="straightConnector1">
            <a:avLst/>
          </a:prstGeom>
          <a:noFill/>
          <a:ln cap="flat" cmpd="sng" w="76200">
            <a:solidFill>
              <a:schemeClr val="lt1"/>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06d6b50333_1_12"/>
          <p:cNvSpPr txBox="1"/>
          <p:nvPr>
            <p:ph type="title"/>
          </p:nvPr>
        </p:nvSpPr>
        <p:spPr>
          <a:xfrm>
            <a:off x="685800" y="685800"/>
            <a:ext cx="10826400" cy="914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t>Transistor</a:t>
            </a:r>
            <a:endParaRPr/>
          </a:p>
        </p:txBody>
      </p:sp>
      <p:sp>
        <p:nvSpPr>
          <p:cNvPr id="176" name="Google Shape;176;g306d6b50333_1_12"/>
          <p:cNvSpPr txBox="1"/>
          <p:nvPr>
            <p:ph idx="1" type="body"/>
          </p:nvPr>
        </p:nvSpPr>
        <p:spPr>
          <a:xfrm>
            <a:off x="685800" y="1600200"/>
            <a:ext cx="11506200" cy="4343400"/>
          </a:xfrm>
          <a:prstGeom prst="rect">
            <a:avLst/>
          </a:prstGeom>
          <a:noFill/>
          <a:ln>
            <a:noFill/>
          </a:ln>
        </p:spPr>
        <p:txBody>
          <a:bodyPr anchorCtr="0" anchor="t" bIns="91425" lIns="91425" spcFirstLastPara="1" rIns="91425" wrap="square" tIns="91425">
            <a:noAutofit/>
          </a:bodyPr>
          <a:lstStyle/>
          <a:p>
            <a:pPr indent="-228593" lvl="0" marL="228593" rtl="0" algn="l">
              <a:lnSpc>
                <a:spcPct val="90000"/>
              </a:lnSpc>
              <a:spcBef>
                <a:spcPts val="0"/>
              </a:spcBef>
              <a:spcAft>
                <a:spcPts val="0"/>
              </a:spcAft>
              <a:buClr>
                <a:srgbClr val="BFBFBF"/>
              </a:buClr>
              <a:buSzPts val="3200"/>
              <a:buChar char="•"/>
            </a:pPr>
            <a:r>
              <a:rPr lang="en-US"/>
              <a:t>Transistors are easier to control than motors, so we will use this with our photoresistor to allow more precise motor control</a:t>
            </a:r>
            <a:endParaRPr/>
          </a:p>
        </p:txBody>
      </p:sp>
      <p:pic>
        <p:nvPicPr>
          <p:cNvPr descr="What is MOSFET: Symbol, Working, Types &amp; Different Packages" id="177" name="Google Shape;177;g306d6b50333_1_12"/>
          <p:cNvPicPr preferRelativeResize="0"/>
          <p:nvPr/>
        </p:nvPicPr>
        <p:blipFill rotWithShape="1">
          <a:blip r:embed="rId3">
            <a:alphaModFix/>
          </a:blip>
          <a:srcRect b="0" l="0" r="50000" t="0"/>
          <a:stretch/>
        </p:blipFill>
        <p:spPr>
          <a:xfrm>
            <a:off x="9131051" y="2775883"/>
            <a:ext cx="2381250" cy="3657600"/>
          </a:xfrm>
          <a:prstGeom prst="rect">
            <a:avLst/>
          </a:prstGeom>
          <a:noFill/>
          <a:ln>
            <a:noFill/>
          </a:ln>
        </p:spPr>
      </p:pic>
      <p:sp>
        <p:nvSpPr>
          <p:cNvPr id="178" name="Google Shape;178;g306d6b50333_1_12"/>
          <p:cNvSpPr txBox="1"/>
          <p:nvPr/>
        </p:nvSpPr>
        <p:spPr>
          <a:xfrm>
            <a:off x="685800" y="2675270"/>
            <a:ext cx="4114800" cy="4116900"/>
          </a:xfrm>
          <a:prstGeom prst="rect">
            <a:avLst/>
          </a:prstGeom>
          <a:noFill/>
          <a:ln>
            <a:noFill/>
          </a:ln>
        </p:spPr>
        <p:txBody>
          <a:bodyPr anchorCtr="0" anchor="t" bIns="45700" lIns="91425" spcFirstLastPara="1" rIns="91425" wrap="square" tIns="45700">
            <a:spAutoFit/>
          </a:bodyPr>
          <a:lstStyle/>
          <a:p>
            <a:pPr indent="-228593" lvl="0" marL="228593" marR="0" rtl="0" algn="l">
              <a:lnSpc>
                <a:spcPct val="90000"/>
              </a:lnSpc>
              <a:spcBef>
                <a:spcPts val="0"/>
              </a:spcBef>
              <a:spcAft>
                <a:spcPts val="0"/>
              </a:spcAft>
              <a:buClr>
                <a:srgbClr val="0070C0"/>
              </a:buClr>
              <a:buSzPts val="2800"/>
              <a:buFont typeface="Arial"/>
              <a:buChar char="•"/>
            </a:pPr>
            <a:r>
              <a:rPr b="0" i="0" lang="en-US" sz="2800" u="none" cap="none" strike="noStrike">
                <a:solidFill>
                  <a:srgbClr val="0070C0"/>
                </a:solidFill>
                <a:highlight>
                  <a:srgbClr val="C0C0C0"/>
                </a:highlight>
                <a:latin typeface="Cambria"/>
                <a:ea typeface="Cambria"/>
                <a:cs typeface="Cambria"/>
                <a:sym typeface="Cambria"/>
              </a:rPr>
              <a:t>Gate (left pin): </a:t>
            </a:r>
            <a:r>
              <a:rPr b="0" i="0" lang="en-US" sz="2800" u="none" cap="none" strike="noStrike">
                <a:solidFill>
                  <a:srgbClr val="BFBFBF"/>
                </a:solidFill>
                <a:latin typeface="Cambria"/>
                <a:ea typeface="Cambria"/>
                <a:cs typeface="Cambria"/>
                <a:sym typeface="Cambria"/>
              </a:rPr>
              <a:t>n</a:t>
            </a:r>
            <a:r>
              <a:rPr lang="en-US" sz="2800">
                <a:solidFill>
                  <a:srgbClr val="BFBFBF"/>
                </a:solidFill>
                <a:latin typeface="Cambria"/>
                <a:ea typeface="Cambria"/>
                <a:cs typeface="Cambria"/>
                <a:sym typeface="Cambria"/>
              </a:rPr>
              <a:t>ode whose voltage controls if the MOSFET allows current or not</a:t>
            </a:r>
            <a:endParaRPr/>
          </a:p>
          <a:p>
            <a:pPr indent="-228593" lvl="0" marL="228593" marR="0" rtl="0" algn="l">
              <a:lnSpc>
                <a:spcPct val="90000"/>
              </a:lnSpc>
              <a:spcBef>
                <a:spcPts val="1000"/>
              </a:spcBef>
              <a:spcAft>
                <a:spcPts val="0"/>
              </a:spcAft>
              <a:buClr>
                <a:srgbClr val="00B050"/>
              </a:buClr>
              <a:buSzPts val="2800"/>
              <a:buFont typeface="Arial"/>
              <a:buChar char="•"/>
            </a:pPr>
            <a:r>
              <a:rPr lang="en-US" sz="2800">
                <a:solidFill>
                  <a:srgbClr val="00B050"/>
                </a:solidFill>
                <a:highlight>
                  <a:srgbClr val="C0C0C0"/>
                </a:highlight>
                <a:latin typeface="Cambria"/>
                <a:ea typeface="Cambria"/>
                <a:cs typeface="Cambria"/>
                <a:sym typeface="Cambria"/>
              </a:rPr>
              <a:t>Drain (middle pin): </a:t>
            </a:r>
            <a:r>
              <a:rPr lang="en-US" sz="2800">
                <a:solidFill>
                  <a:srgbClr val="BFBFBF"/>
                </a:solidFill>
                <a:latin typeface="Cambria"/>
                <a:ea typeface="Cambria"/>
                <a:cs typeface="Cambria"/>
                <a:sym typeface="Cambria"/>
              </a:rPr>
              <a:t>where the electrons flow to or “drain” to</a:t>
            </a:r>
            <a:endParaRPr sz="1600">
              <a:solidFill>
                <a:schemeClr val="dk1"/>
              </a:solidFill>
              <a:latin typeface="Calibri"/>
              <a:ea typeface="Calibri"/>
              <a:cs typeface="Calibri"/>
              <a:sym typeface="Calibri"/>
            </a:endParaRPr>
          </a:p>
          <a:p>
            <a:pPr indent="-228593" lvl="0" marL="228593" marR="0" rtl="0" algn="l">
              <a:lnSpc>
                <a:spcPct val="90000"/>
              </a:lnSpc>
              <a:spcBef>
                <a:spcPts val="1000"/>
              </a:spcBef>
              <a:spcAft>
                <a:spcPts val="0"/>
              </a:spcAft>
              <a:buClr>
                <a:schemeClr val="dk1"/>
              </a:buClr>
              <a:buSzPts val="2800"/>
              <a:buFont typeface="Arial"/>
              <a:buChar char="•"/>
            </a:pPr>
            <a:r>
              <a:rPr lang="en-US" sz="2800">
                <a:solidFill>
                  <a:schemeClr val="dk1"/>
                </a:solidFill>
                <a:highlight>
                  <a:srgbClr val="C0C0C0"/>
                </a:highlight>
                <a:latin typeface="Cambria"/>
                <a:ea typeface="Cambria"/>
                <a:cs typeface="Cambria"/>
                <a:sym typeface="Cambria"/>
              </a:rPr>
              <a:t>Source (right pin):</a:t>
            </a:r>
            <a:r>
              <a:rPr lang="en-US" sz="2800">
                <a:solidFill>
                  <a:schemeClr val="dk1"/>
                </a:solidFill>
                <a:latin typeface="Cambria"/>
                <a:ea typeface="Cambria"/>
                <a:cs typeface="Cambria"/>
                <a:sym typeface="Cambria"/>
              </a:rPr>
              <a:t> </a:t>
            </a:r>
            <a:r>
              <a:rPr lang="en-US" sz="2800">
                <a:solidFill>
                  <a:srgbClr val="BFBFBF"/>
                </a:solidFill>
                <a:latin typeface="Cambria"/>
                <a:ea typeface="Cambria"/>
                <a:cs typeface="Cambria"/>
                <a:sym typeface="Cambria"/>
              </a:rPr>
              <a:t>“source” of electrons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9" name="Google Shape;179;g306d6b50333_1_12"/>
          <p:cNvPicPr preferRelativeResize="0"/>
          <p:nvPr/>
        </p:nvPicPr>
        <p:blipFill rotWithShape="1">
          <a:blip r:embed="rId4">
            <a:alphaModFix/>
          </a:blip>
          <a:srcRect b="852" l="2685" r="4065" t="3389"/>
          <a:stretch/>
        </p:blipFill>
        <p:spPr>
          <a:xfrm>
            <a:off x="4939976" y="3287005"/>
            <a:ext cx="3276600" cy="28925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06421bd3d9_4_43"/>
          <p:cNvSpPr txBox="1"/>
          <p:nvPr>
            <p:ph type="title"/>
          </p:nvPr>
        </p:nvSpPr>
        <p:spPr>
          <a:xfrm>
            <a:off x="685800" y="685800"/>
            <a:ext cx="10826400" cy="91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 circuits</a:t>
            </a:r>
            <a:endParaRPr/>
          </a:p>
        </p:txBody>
      </p:sp>
      <p:sp>
        <p:nvSpPr>
          <p:cNvPr id="185" name="Google Shape;185;g306421bd3d9_4_43"/>
          <p:cNvSpPr txBox="1"/>
          <p:nvPr>
            <p:ph idx="1" type="body"/>
          </p:nvPr>
        </p:nvSpPr>
        <p:spPr>
          <a:xfrm>
            <a:off x="685800" y="1600200"/>
            <a:ext cx="10826400" cy="43434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AutoNum type="arabicPeriod"/>
            </a:pPr>
            <a:r>
              <a:rPr lang="en-US"/>
              <a:t>Turn on motor with a switch</a:t>
            </a:r>
            <a:endParaRPr/>
          </a:p>
          <a:p>
            <a:pPr indent="-342900" lvl="0" marL="457200" rtl="0" algn="l">
              <a:spcBef>
                <a:spcPts val="0"/>
              </a:spcBef>
              <a:spcAft>
                <a:spcPts val="0"/>
              </a:spcAft>
              <a:buSzPts val="1800"/>
              <a:buAutoNum type="arabicPeriod"/>
            </a:pPr>
            <a:r>
              <a:rPr lang="en-US"/>
              <a:t>Turn on motor with a light sensor</a:t>
            </a:r>
            <a:endParaRPr/>
          </a:p>
          <a:p>
            <a:pPr indent="-342900" lvl="0" marL="457200" rtl="0" algn="l">
              <a:spcBef>
                <a:spcPts val="0"/>
              </a:spcBef>
              <a:spcAft>
                <a:spcPts val="0"/>
              </a:spcAft>
              <a:buSzPts val="1800"/>
              <a:buAutoNum type="arabicPeriod"/>
            </a:pPr>
            <a:r>
              <a:rPr lang="en-US"/>
              <a:t>Control motor with a </a:t>
            </a:r>
            <a:r>
              <a:rPr lang="en-US"/>
              <a:t>potentiometer</a:t>
            </a:r>
            <a:endParaRPr/>
          </a:p>
          <a:p>
            <a:pPr indent="0" lvl="0" marL="457200" rtl="0" algn="l">
              <a:spcBef>
                <a:spcPts val="10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06421bd3d9_5_6"/>
          <p:cNvSpPr txBox="1"/>
          <p:nvPr>
            <p:ph type="title"/>
          </p:nvPr>
        </p:nvSpPr>
        <p:spPr>
          <a:xfrm>
            <a:off x="685800" y="685800"/>
            <a:ext cx="10826400" cy="914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lang="en-US"/>
              <a:t>Turn on motor with a switch</a:t>
            </a:r>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6"/>
          <p:cNvPicPr preferRelativeResize="0"/>
          <p:nvPr/>
        </p:nvPicPr>
        <p:blipFill rotWithShape="1">
          <a:blip r:embed="rId3">
            <a:alphaModFix/>
          </a:blip>
          <a:srcRect b="0" l="0" r="0" t="0"/>
          <a:stretch/>
        </p:blipFill>
        <p:spPr>
          <a:xfrm>
            <a:off x="429563" y="3052521"/>
            <a:ext cx="6174918" cy="3512783"/>
          </a:xfrm>
          <a:prstGeom prst="rect">
            <a:avLst/>
          </a:prstGeom>
          <a:noFill/>
          <a:ln>
            <a:noFill/>
          </a:ln>
        </p:spPr>
      </p:pic>
      <p:sp>
        <p:nvSpPr>
          <p:cNvPr id="196" name="Google Shape;196;p16"/>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US"/>
              <a:t>Turn on motor with a switch</a:t>
            </a:r>
            <a:endParaRPr/>
          </a:p>
        </p:txBody>
      </p:sp>
      <p:sp>
        <p:nvSpPr>
          <p:cNvPr id="197" name="Google Shape;197;p16"/>
          <p:cNvSpPr txBox="1"/>
          <p:nvPr>
            <p:ph idx="1" type="body"/>
          </p:nvPr>
        </p:nvSpPr>
        <p:spPr>
          <a:xfrm>
            <a:off x="685800" y="1600200"/>
            <a:ext cx="6442500" cy="4343400"/>
          </a:xfrm>
          <a:prstGeom prst="rect">
            <a:avLst/>
          </a:prstGeom>
          <a:noFill/>
          <a:ln>
            <a:noFill/>
          </a:ln>
        </p:spPr>
        <p:txBody>
          <a:bodyPr anchorCtr="0" anchor="t" bIns="91425" lIns="91425" spcFirstLastPara="1" rIns="91425" wrap="square" tIns="91425">
            <a:noAutofit/>
          </a:bodyPr>
          <a:lstStyle/>
          <a:p>
            <a:pPr indent="-228594" lvl="0" marL="228594" rtl="0" algn="l">
              <a:lnSpc>
                <a:spcPct val="90000"/>
              </a:lnSpc>
              <a:spcBef>
                <a:spcPts val="0"/>
              </a:spcBef>
              <a:spcAft>
                <a:spcPts val="0"/>
              </a:spcAft>
              <a:buClr>
                <a:srgbClr val="BFBFBF"/>
              </a:buClr>
              <a:buSzPts val="2400"/>
              <a:buChar char="•"/>
            </a:pPr>
            <a:r>
              <a:rPr lang="en-US" sz="2400"/>
              <a:t>Red boxes are components</a:t>
            </a:r>
            <a:endParaRPr/>
          </a:p>
          <a:p>
            <a:pPr indent="-228594" lvl="0" marL="228594" rtl="0" algn="l">
              <a:lnSpc>
                <a:spcPct val="90000"/>
              </a:lnSpc>
              <a:spcBef>
                <a:spcPts val="1000"/>
              </a:spcBef>
              <a:spcAft>
                <a:spcPts val="0"/>
              </a:spcAft>
              <a:buClr>
                <a:srgbClr val="BFBFBF"/>
              </a:buClr>
              <a:buSzPts val="2400"/>
              <a:buChar char="•"/>
            </a:pPr>
            <a:r>
              <a:rPr lang="en-US" sz="2400"/>
              <a:t>Use jumper wires for connections</a:t>
            </a:r>
            <a:endParaRPr/>
          </a:p>
          <a:p>
            <a:pPr indent="0" lvl="0" marL="0" rtl="0" algn="l">
              <a:lnSpc>
                <a:spcPct val="90000"/>
              </a:lnSpc>
              <a:spcBef>
                <a:spcPts val="1000"/>
              </a:spcBef>
              <a:spcAft>
                <a:spcPts val="0"/>
              </a:spcAft>
              <a:buClr>
                <a:srgbClr val="BFBFBF"/>
              </a:buClr>
              <a:buSzPts val="3200"/>
              <a:buNone/>
            </a:pPr>
            <a:r>
              <a:t/>
            </a:r>
            <a:endParaRPr/>
          </a:p>
        </p:txBody>
      </p:sp>
      <p:sp>
        <p:nvSpPr>
          <p:cNvPr id="198" name="Google Shape;198;p16"/>
          <p:cNvSpPr txBox="1"/>
          <p:nvPr/>
        </p:nvSpPr>
        <p:spPr>
          <a:xfrm>
            <a:off x="4558408" y="4007135"/>
            <a:ext cx="185364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Motor goes here:</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Simulation details</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in Appendix A</a:t>
            </a:r>
            <a:endParaRPr/>
          </a:p>
        </p:txBody>
      </p:sp>
      <p:sp>
        <p:nvSpPr>
          <p:cNvPr descr="IMG_5897" id="199" name="Google Shape;199;p16"/>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0" name="Google Shape;200;p16"/>
          <p:cNvPicPr preferRelativeResize="0"/>
          <p:nvPr/>
        </p:nvPicPr>
        <p:blipFill rotWithShape="1">
          <a:blip r:embed="rId4">
            <a:alphaModFix/>
          </a:blip>
          <a:srcRect b="0" l="23914" r="21046" t="24755"/>
          <a:stretch/>
        </p:blipFill>
        <p:spPr>
          <a:xfrm>
            <a:off x="6906075" y="1463383"/>
            <a:ext cx="5063572" cy="51918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06421bd3d9_5_1"/>
          <p:cNvSpPr txBox="1"/>
          <p:nvPr>
            <p:ph type="title"/>
          </p:nvPr>
        </p:nvSpPr>
        <p:spPr>
          <a:xfrm>
            <a:off x="685800" y="685800"/>
            <a:ext cx="10826400" cy="914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lang="en-US"/>
              <a:t>Turn on motor with a light sensor</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g306421bd3d9_4_0"/>
          <p:cNvPicPr preferRelativeResize="0"/>
          <p:nvPr/>
        </p:nvPicPr>
        <p:blipFill>
          <a:blip r:embed="rId3">
            <a:alphaModFix/>
          </a:blip>
          <a:stretch>
            <a:fillRect/>
          </a:stretch>
        </p:blipFill>
        <p:spPr>
          <a:xfrm>
            <a:off x="6387050" y="1899725"/>
            <a:ext cx="3058575" cy="3058575"/>
          </a:xfrm>
          <a:prstGeom prst="rect">
            <a:avLst/>
          </a:prstGeom>
          <a:noFill/>
          <a:ln>
            <a:noFill/>
          </a:ln>
        </p:spPr>
      </p:pic>
      <p:pic>
        <p:nvPicPr>
          <p:cNvPr id="74" name="Google Shape;74;g306421bd3d9_4_0"/>
          <p:cNvPicPr preferRelativeResize="0"/>
          <p:nvPr/>
        </p:nvPicPr>
        <p:blipFill>
          <a:blip r:embed="rId4">
            <a:alphaModFix/>
          </a:blip>
          <a:stretch>
            <a:fillRect/>
          </a:stretch>
        </p:blipFill>
        <p:spPr>
          <a:xfrm>
            <a:off x="2507200" y="2083050"/>
            <a:ext cx="2691875" cy="2691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06421bd3d9_5_12"/>
          <p:cNvSpPr txBox="1"/>
          <p:nvPr>
            <p:ph type="title"/>
          </p:nvPr>
        </p:nvSpPr>
        <p:spPr>
          <a:xfrm>
            <a:off x="685800" y="685800"/>
            <a:ext cx="10826400" cy="914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US"/>
              <a:t>Turn on motor with a light sensor</a:t>
            </a:r>
            <a:endParaRPr/>
          </a:p>
          <a:p>
            <a:pPr indent="0" lvl="0" marL="0" rtl="0" algn="l">
              <a:spcBef>
                <a:spcPts val="0"/>
              </a:spcBef>
              <a:spcAft>
                <a:spcPts val="0"/>
              </a:spcAft>
              <a:buNone/>
            </a:pPr>
            <a:r>
              <a:t/>
            </a:r>
            <a:endParaRPr/>
          </a:p>
        </p:txBody>
      </p:sp>
      <p:sp>
        <p:nvSpPr>
          <p:cNvPr id="211" name="Google Shape;211;g306421bd3d9_5_12"/>
          <p:cNvSpPr txBox="1"/>
          <p:nvPr/>
        </p:nvSpPr>
        <p:spPr>
          <a:xfrm>
            <a:off x="912125" y="2593850"/>
            <a:ext cx="10483800" cy="33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rgbClr val="BFBFBF"/>
                </a:solidFill>
                <a:latin typeface="Cambria"/>
                <a:ea typeface="Cambria"/>
                <a:cs typeface="Cambria"/>
                <a:sym typeface="Cambria"/>
              </a:rPr>
              <a:t>WARNING:</a:t>
            </a:r>
            <a:endParaRPr sz="3200">
              <a:solidFill>
                <a:srgbClr val="BFBFBF"/>
              </a:solidFill>
              <a:latin typeface="Cambria"/>
              <a:ea typeface="Cambria"/>
              <a:cs typeface="Cambria"/>
              <a:sym typeface="Cambria"/>
            </a:endParaRPr>
          </a:p>
          <a:p>
            <a:pPr indent="-431800" lvl="0" marL="457200" rtl="0" algn="l">
              <a:spcBef>
                <a:spcPts val="0"/>
              </a:spcBef>
              <a:spcAft>
                <a:spcPts val="0"/>
              </a:spcAft>
              <a:buClr>
                <a:srgbClr val="BFBFBF"/>
              </a:buClr>
              <a:buSzPts val="3200"/>
              <a:buFont typeface="Cambria"/>
              <a:buChar char="●"/>
            </a:pPr>
            <a:r>
              <a:rPr lang="en-US" sz="3200">
                <a:solidFill>
                  <a:srgbClr val="BFBFBF"/>
                </a:solidFill>
                <a:latin typeface="Cambria"/>
                <a:ea typeface="Cambria"/>
                <a:cs typeface="Cambria"/>
                <a:sym typeface="Cambria"/>
              </a:rPr>
              <a:t>Be cautious of burning your fingers on the transistor.</a:t>
            </a:r>
            <a:endParaRPr sz="3200">
              <a:solidFill>
                <a:srgbClr val="BFBFBF"/>
              </a:solidFill>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06421bd3d9_0_26"/>
          <p:cNvSpPr txBox="1"/>
          <p:nvPr>
            <p:ph type="title"/>
          </p:nvPr>
        </p:nvSpPr>
        <p:spPr>
          <a:xfrm>
            <a:off x="685800" y="685800"/>
            <a:ext cx="10826400" cy="914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US"/>
              <a:t>Turn on motor with a light sensor</a:t>
            </a:r>
            <a:endParaRPr/>
          </a:p>
        </p:txBody>
      </p:sp>
      <p:sp>
        <p:nvSpPr>
          <p:cNvPr id="217" name="Google Shape;217;g306421bd3d9_0_26"/>
          <p:cNvSpPr txBox="1"/>
          <p:nvPr>
            <p:ph idx="1" type="body"/>
          </p:nvPr>
        </p:nvSpPr>
        <p:spPr>
          <a:xfrm>
            <a:off x="685800" y="1600200"/>
            <a:ext cx="6801300" cy="4343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rgbClr val="FF0000"/>
              </a:buClr>
              <a:buSzPts val="1800"/>
              <a:buNone/>
            </a:pPr>
            <a:r>
              <a:rPr lang="en-US" sz="1800">
                <a:solidFill>
                  <a:srgbClr val="FF0000"/>
                </a:solidFill>
                <a:highlight>
                  <a:srgbClr val="FFFF00"/>
                </a:highlight>
              </a:rPr>
              <a:t>Be careful about the connections and pay attention to the color code since the schematic has a different pin order than the actual chip</a:t>
            </a:r>
            <a:endParaRPr/>
          </a:p>
        </p:txBody>
      </p:sp>
      <p:pic>
        <p:nvPicPr>
          <p:cNvPr id="218" name="Google Shape;218;g306421bd3d9_0_26"/>
          <p:cNvPicPr preferRelativeResize="0"/>
          <p:nvPr/>
        </p:nvPicPr>
        <p:blipFill rotWithShape="1">
          <a:blip r:embed="rId3">
            <a:alphaModFix/>
          </a:blip>
          <a:srcRect b="0" l="19894" r="16544" t="13464"/>
          <a:stretch/>
        </p:blipFill>
        <p:spPr>
          <a:xfrm>
            <a:off x="7623750" y="2214875"/>
            <a:ext cx="4345999" cy="4437900"/>
          </a:xfrm>
          <a:prstGeom prst="rect">
            <a:avLst/>
          </a:prstGeom>
          <a:noFill/>
          <a:ln>
            <a:noFill/>
          </a:ln>
        </p:spPr>
      </p:pic>
      <p:grpSp>
        <p:nvGrpSpPr>
          <p:cNvPr id="219" name="Google Shape;219;g306421bd3d9_0_26"/>
          <p:cNvGrpSpPr/>
          <p:nvPr/>
        </p:nvGrpSpPr>
        <p:grpSpPr>
          <a:xfrm>
            <a:off x="384401" y="3416692"/>
            <a:ext cx="5802991" cy="3338709"/>
            <a:chOff x="1684176" y="3519292"/>
            <a:chExt cx="5802991" cy="3338709"/>
          </a:xfrm>
        </p:grpSpPr>
        <p:pic>
          <p:nvPicPr>
            <p:cNvPr id="220" name="Google Shape;220;g306421bd3d9_0_26"/>
            <p:cNvPicPr preferRelativeResize="0"/>
            <p:nvPr/>
          </p:nvPicPr>
          <p:blipFill rotWithShape="1">
            <a:blip r:embed="rId4">
              <a:alphaModFix/>
            </a:blip>
            <a:srcRect b="0" l="0" r="0" t="0"/>
            <a:stretch/>
          </p:blipFill>
          <p:spPr>
            <a:xfrm>
              <a:off x="1684176" y="3519292"/>
              <a:ext cx="5802991" cy="3338709"/>
            </a:xfrm>
            <a:prstGeom prst="rect">
              <a:avLst/>
            </a:prstGeom>
            <a:noFill/>
            <a:ln>
              <a:noFill/>
            </a:ln>
          </p:spPr>
        </p:pic>
        <p:sp>
          <p:nvSpPr>
            <p:cNvPr id="221" name="Google Shape;221;g306421bd3d9_0_26"/>
            <p:cNvSpPr txBox="1"/>
            <p:nvPr/>
          </p:nvSpPr>
          <p:spPr>
            <a:xfrm>
              <a:off x="5408353" y="4926764"/>
              <a:ext cx="18537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Motor goes here:</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Simulation details</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in Appendix A</a:t>
              </a:r>
              <a:endParaRPr/>
            </a:p>
          </p:txBody>
        </p:sp>
        <p:sp>
          <p:nvSpPr>
            <p:cNvPr id="222" name="Google Shape;222;g306421bd3d9_0_26"/>
            <p:cNvSpPr/>
            <p:nvPr/>
          </p:nvSpPr>
          <p:spPr>
            <a:xfrm>
              <a:off x="5140725" y="3808625"/>
              <a:ext cx="139500" cy="129600"/>
            </a:xfrm>
            <a:prstGeom prst="ellipse">
              <a:avLst/>
            </a:pr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92D050"/>
                </a:solidFill>
                <a:highlight>
                  <a:srgbClr val="92D050"/>
                </a:highlight>
                <a:latin typeface="Cambria"/>
                <a:ea typeface="Cambria"/>
                <a:cs typeface="Cambria"/>
                <a:sym typeface="Cambria"/>
              </a:endParaRPr>
            </a:p>
          </p:txBody>
        </p:sp>
        <p:sp>
          <p:nvSpPr>
            <p:cNvPr id="223" name="Google Shape;223;g306421bd3d9_0_26"/>
            <p:cNvSpPr/>
            <p:nvPr/>
          </p:nvSpPr>
          <p:spPr>
            <a:xfrm>
              <a:off x="4673625" y="4378100"/>
              <a:ext cx="139500" cy="129600"/>
            </a:xfrm>
            <a:prstGeom prst="ellipse">
              <a:avLst/>
            </a:prstGeom>
            <a:solidFill>
              <a:srgbClr val="0070C0"/>
            </a:solidFill>
            <a:ln cap="flat" cmpd="sng" w="9525">
              <a:solidFill>
                <a:srgbClr val="0070C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92D050"/>
                </a:solidFill>
                <a:highlight>
                  <a:srgbClr val="92D050"/>
                </a:highlight>
                <a:latin typeface="Cambria"/>
                <a:ea typeface="Cambria"/>
                <a:cs typeface="Cambria"/>
                <a:sym typeface="Cambria"/>
              </a:endParaRPr>
            </a:p>
          </p:txBody>
        </p:sp>
        <p:sp>
          <p:nvSpPr>
            <p:cNvPr id="224" name="Google Shape;224;g306421bd3d9_0_26"/>
            <p:cNvSpPr/>
            <p:nvPr/>
          </p:nvSpPr>
          <p:spPr>
            <a:xfrm>
              <a:off x="5140725" y="4583900"/>
              <a:ext cx="139500" cy="129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92D050"/>
                </a:solidFill>
                <a:highlight>
                  <a:srgbClr val="92D050"/>
                </a:highlight>
                <a:latin typeface="Cambria"/>
                <a:ea typeface="Cambria"/>
                <a:cs typeface="Cambria"/>
                <a:sym typeface="Cambria"/>
              </a:endParaRPr>
            </a:p>
          </p:txBody>
        </p:sp>
      </p:grpSp>
      <p:pic>
        <p:nvPicPr>
          <p:cNvPr id="225" name="Google Shape;225;g306421bd3d9_0_26"/>
          <p:cNvPicPr preferRelativeResize="0"/>
          <p:nvPr/>
        </p:nvPicPr>
        <p:blipFill rotWithShape="1">
          <a:blip r:embed="rId5">
            <a:alphaModFix/>
          </a:blip>
          <a:srcRect b="852" l="2685" r="4065" t="3389"/>
          <a:stretch/>
        </p:blipFill>
        <p:spPr>
          <a:xfrm>
            <a:off x="5211100" y="2214877"/>
            <a:ext cx="2276001" cy="2009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txBox="1"/>
          <p:nvPr>
            <p:ph type="title"/>
          </p:nvPr>
        </p:nvSpPr>
        <p:spPr>
          <a:xfrm>
            <a:off x="205225" y="189825"/>
            <a:ext cx="5285700" cy="914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t>Photoresistor Circuit Alternative View</a:t>
            </a:r>
            <a:endParaRPr/>
          </a:p>
        </p:txBody>
      </p:sp>
      <p:pic>
        <p:nvPicPr>
          <p:cNvPr id="231" name="Google Shape;231;p21"/>
          <p:cNvPicPr preferRelativeResize="0"/>
          <p:nvPr>
            <p:ph idx="1" type="body"/>
          </p:nvPr>
        </p:nvPicPr>
        <p:blipFill rotWithShape="1">
          <a:blip r:embed="rId3">
            <a:alphaModFix/>
          </a:blip>
          <a:srcRect b="0" l="15879" r="15879" t="0"/>
          <a:stretch/>
        </p:blipFill>
        <p:spPr>
          <a:xfrm>
            <a:off x="5952104" y="0"/>
            <a:ext cx="6240000" cy="6858000"/>
          </a:xfrm>
          <a:prstGeom prst="rect">
            <a:avLst/>
          </a:prstGeom>
          <a:noFill/>
          <a:ln>
            <a:noFill/>
          </a:ln>
        </p:spPr>
      </p:pic>
      <p:sp>
        <p:nvSpPr>
          <p:cNvPr id="232" name="Google Shape;232;p21"/>
          <p:cNvSpPr txBox="1"/>
          <p:nvPr/>
        </p:nvSpPr>
        <p:spPr>
          <a:xfrm>
            <a:off x="685800" y="2286000"/>
            <a:ext cx="5266304" cy="4343400"/>
          </a:xfrm>
          <a:prstGeom prst="rect">
            <a:avLst/>
          </a:prstGeom>
          <a:noFill/>
          <a:ln>
            <a:noFill/>
          </a:ln>
        </p:spPr>
        <p:txBody>
          <a:bodyPr anchorCtr="0" anchor="t" bIns="91425" lIns="91425" spcFirstLastPara="1" rIns="91425" wrap="square" tIns="91425">
            <a:noAutofit/>
          </a:bodyPr>
          <a:lstStyle/>
          <a:p>
            <a:pPr indent="-228594" lvl="0" marL="228594" marR="0" rtl="0" algn="l">
              <a:lnSpc>
                <a:spcPct val="90000"/>
              </a:lnSpc>
              <a:spcBef>
                <a:spcPts val="0"/>
              </a:spcBef>
              <a:spcAft>
                <a:spcPts val="0"/>
              </a:spcAft>
              <a:buClr>
                <a:srgbClr val="BFBFBF"/>
              </a:buClr>
              <a:buSzPts val="3200"/>
              <a:buFont typeface="Arial"/>
              <a:buChar char="•"/>
            </a:pPr>
            <a:r>
              <a:rPr lang="en-US" sz="3200">
                <a:solidFill>
                  <a:srgbClr val="BFBFBF"/>
                </a:solidFill>
                <a:latin typeface="Cambria"/>
                <a:ea typeface="Cambria"/>
                <a:cs typeface="Cambria"/>
                <a:sym typeface="Cambria"/>
              </a:rPr>
              <a:t>The circuit is the same one shown on the previous slide, just from a different perspective.</a:t>
            </a:r>
            <a:endParaRPr/>
          </a:p>
          <a:p>
            <a:pPr indent="-228594" lvl="0" marL="228594" marR="0" rtl="0" algn="l">
              <a:lnSpc>
                <a:spcPct val="90000"/>
              </a:lnSpc>
              <a:spcBef>
                <a:spcPts val="1000"/>
              </a:spcBef>
              <a:spcAft>
                <a:spcPts val="0"/>
              </a:spcAft>
              <a:buClr>
                <a:srgbClr val="BFBFBF"/>
              </a:buClr>
              <a:buSzPts val="3200"/>
              <a:buFont typeface="Arial"/>
              <a:buChar char="•"/>
            </a:pPr>
            <a:r>
              <a:rPr lang="en-US" sz="3200">
                <a:solidFill>
                  <a:srgbClr val="BFBFBF"/>
                </a:solidFill>
                <a:latin typeface="Cambria"/>
                <a:ea typeface="Cambria"/>
                <a:cs typeface="Cambria"/>
                <a:sym typeface="Cambria"/>
              </a:rPr>
              <a:t>Note: the blue, green, and black jumper wires to the MOSFET are consistent with the color coding from the schematic.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306421bd3d9_0_0"/>
          <p:cNvSpPr txBox="1"/>
          <p:nvPr>
            <p:ph type="title"/>
          </p:nvPr>
        </p:nvSpPr>
        <p:spPr>
          <a:xfrm>
            <a:off x="685800" y="685800"/>
            <a:ext cx="10826400" cy="914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t>Turn on motor with a potentiometer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g306421bd3d9_0_6"/>
          <p:cNvPicPr preferRelativeResize="0"/>
          <p:nvPr/>
        </p:nvPicPr>
        <p:blipFill rotWithShape="1">
          <a:blip r:embed="rId3">
            <a:alphaModFix/>
          </a:blip>
          <a:srcRect b="0" l="0" r="0" t="0"/>
          <a:stretch/>
        </p:blipFill>
        <p:spPr>
          <a:xfrm>
            <a:off x="444832" y="2990820"/>
            <a:ext cx="6380787" cy="3109040"/>
          </a:xfrm>
          <a:prstGeom prst="rect">
            <a:avLst/>
          </a:prstGeom>
          <a:noFill/>
          <a:ln>
            <a:noFill/>
          </a:ln>
        </p:spPr>
      </p:pic>
      <p:sp>
        <p:nvSpPr>
          <p:cNvPr id="243" name="Google Shape;243;g306421bd3d9_0_6"/>
          <p:cNvSpPr txBox="1"/>
          <p:nvPr>
            <p:ph idx="1" type="body"/>
          </p:nvPr>
        </p:nvSpPr>
        <p:spPr>
          <a:xfrm>
            <a:off x="444825" y="1052925"/>
            <a:ext cx="6634800" cy="1130400"/>
          </a:xfrm>
          <a:prstGeom prst="rect">
            <a:avLst/>
          </a:prstGeom>
          <a:noFill/>
          <a:ln>
            <a:noFill/>
          </a:ln>
        </p:spPr>
        <p:txBody>
          <a:bodyPr anchorCtr="0" anchor="t" bIns="91425" lIns="91425" spcFirstLastPara="1" rIns="91425" wrap="square" tIns="91425">
            <a:noAutofit/>
          </a:bodyPr>
          <a:lstStyle/>
          <a:p>
            <a:pPr indent="0" lvl="0" marL="228593" rtl="0" algn="l">
              <a:lnSpc>
                <a:spcPct val="90000"/>
              </a:lnSpc>
              <a:spcBef>
                <a:spcPts val="0"/>
              </a:spcBef>
              <a:spcAft>
                <a:spcPts val="0"/>
              </a:spcAft>
              <a:buNone/>
            </a:pPr>
            <a:r>
              <a:rPr lang="en-US" sz="2800"/>
              <a:t>Same circuit as before but wired through one half of our potentiometer</a:t>
            </a:r>
            <a:endParaRPr/>
          </a:p>
        </p:txBody>
      </p:sp>
      <p:sp>
        <p:nvSpPr>
          <p:cNvPr id="244" name="Google Shape;244;g306421bd3d9_0_6"/>
          <p:cNvSpPr txBox="1"/>
          <p:nvPr/>
        </p:nvSpPr>
        <p:spPr>
          <a:xfrm>
            <a:off x="4986478" y="4047478"/>
            <a:ext cx="18537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Motor goes here:</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Simulation details</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in Appendix A</a:t>
            </a:r>
            <a:endParaRPr/>
          </a:p>
        </p:txBody>
      </p:sp>
      <p:pic>
        <p:nvPicPr>
          <p:cNvPr id="245" name="Google Shape;245;g306421bd3d9_0_6"/>
          <p:cNvPicPr preferRelativeResize="0"/>
          <p:nvPr/>
        </p:nvPicPr>
        <p:blipFill rotWithShape="1">
          <a:blip r:embed="rId4">
            <a:alphaModFix/>
          </a:blip>
          <a:srcRect b="0" l="18772" r="18778" t="0"/>
          <a:stretch/>
        </p:blipFill>
        <p:spPr>
          <a:xfrm>
            <a:off x="7149593" y="249566"/>
            <a:ext cx="4871383" cy="585029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06421bd3d9_0_16"/>
          <p:cNvSpPr txBox="1"/>
          <p:nvPr>
            <p:ph type="title"/>
          </p:nvPr>
        </p:nvSpPr>
        <p:spPr>
          <a:xfrm>
            <a:off x="685800" y="685800"/>
            <a:ext cx="10826400" cy="91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Appendix</a:t>
            </a:r>
            <a:endParaRPr/>
          </a:p>
        </p:txBody>
      </p:sp>
      <p:sp>
        <p:nvSpPr>
          <p:cNvPr id="251" name="Google Shape;251;g306421bd3d9_0_16"/>
          <p:cNvSpPr txBox="1"/>
          <p:nvPr>
            <p:ph idx="1" type="body"/>
          </p:nvPr>
        </p:nvSpPr>
        <p:spPr>
          <a:xfrm>
            <a:off x="685800" y="1600200"/>
            <a:ext cx="10826400" cy="4343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3"/>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t>Appendix A – Motor Function</a:t>
            </a:r>
            <a:endParaRPr/>
          </a:p>
        </p:txBody>
      </p:sp>
      <p:sp>
        <p:nvSpPr>
          <p:cNvPr id="257" name="Google Shape;257;p23"/>
          <p:cNvSpPr txBox="1"/>
          <p:nvPr>
            <p:ph idx="1" type="body"/>
          </p:nvPr>
        </p:nvSpPr>
        <p:spPr>
          <a:xfrm>
            <a:off x="679704" y="1486445"/>
            <a:ext cx="7046589" cy="4343400"/>
          </a:xfrm>
          <a:prstGeom prst="rect">
            <a:avLst/>
          </a:prstGeom>
          <a:noFill/>
          <a:ln>
            <a:noFill/>
          </a:ln>
        </p:spPr>
        <p:txBody>
          <a:bodyPr anchorCtr="0" anchor="t" bIns="91425" lIns="91425" spcFirstLastPara="1" rIns="91425" wrap="square" tIns="91425">
            <a:noAutofit/>
          </a:bodyPr>
          <a:lstStyle/>
          <a:p>
            <a:pPr indent="-228594" lvl="0" marL="228594" rtl="0" algn="l">
              <a:lnSpc>
                <a:spcPct val="90000"/>
              </a:lnSpc>
              <a:spcBef>
                <a:spcPts val="0"/>
              </a:spcBef>
              <a:spcAft>
                <a:spcPts val="0"/>
              </a:spcAft>
              <a:buClr>
                <a:srgbClr val="BFBFBF"/>
              </a:buClr>
              <a:buSzPts val="2000"/>
              <a:buChar char="•"/>
            </a:pPr>
            <a:r>
              <a:rPr lang="en-US" sz="2000"/>
              <a:t>Back EMF stands for back electromotive force, which is a result of the motor translating electrical power to rotational motion. It is measured in volts and can be modeled as a fraction of the applied voltage across the motor (voltage*0.8).</a:t>
            </a:r>
            <a:endParaRPr/>
          </a:p>
          <a:p>
            <a:pPr indent="-228594" lvl="0" marL="228594" rtl="0" algn="l">
              <a:lnSpc>
                <a:spcPct val="90000"/>
              </a:lnSpc>
              <a:spcBef>
                <a:spcPts val="1000"/>
              </a:spcBef>
              <a:spcAft>
                <a:spcPts val="0"/>
              </a:spcAft>
              <a:buClr>
                <a:srgbClr val="BFBFBF"/>
              </a:buClr>
              <a:buSzPts val="2000"/>
              <a:buChar char="•"/>
            </a:pPr>
            <a:r>
              <a:rPr lang="en-US" sz="2000"/>
              <a:t>Once the threshold voltage is reached, the motor dissipates power through motion (Back EMF) and kinetic friction (Internal Resistance). The low internal resistance (3 ohms) and high ratio for back EMF suggests an efficient motor.</a:t>
            </a:r>
            <a:endParaRPr/>
          </a:p>
          <a:p>
            <a:pPr indent="-228594" lvl="0" marL="228594" rtl="0" algn="l">
              <a:lnSpc>
                <a:spcPct val="90000"/>
              </a:lnSpc>
              <a:spcBef>
                <a:spcPts val="1000"/>
              </a:spcBef>
              <a:spcAft>
                <a:spcPts val="0"/>
              </a:spcAft>
              <a:buClr>
                <a:srgbClr val="BFBFBF"/>
              </a:buClr>
              <a:buSzPts val="2000"/>
              <a:buChar char="•"/>
            </a:pPr>
            <a:r>
              <a:rPr lang="en-US" sz="2000"/>
              <a:t>One drawback of the low internal resistance is that the motor does not function well in series with other resistive elements (hence the need of our amplifier in the last circuit)</a:t>
            </a:r>
            <a:endParaRPr/>
          </a:p>
          <a:p>
            <a:pPr indent="-228594" lvl="0" marL="228594" rtl="0" algn="l">
              <a:lnSpc>
                <a:spcPct val="90000"/>
              </a:lnSpc>
              <a:spcBef>
                <a:spcPts val="1000"/>
              </a:spcBef>
              <a:spcAft>
                <a:spcPts val="0"/>
              </a:spcAft>
              <a:buClr>
                <a:srgbClr val="BFBFBF"/>
              </a:buClr>
              <a:buSzPts val="2000"/>
              <a:buChar char="•"/>
            </a:pPr>
            <a:r>
              <a:rPr lang="en-US" sz="2000"/>
              <a:t>According to our simulation in LTspice (software you will become familiar with), our design simple switch design drops 1 volt to overcome static friction (threshold voltage) 1.6 volts to internal resistance (volts of node1- volts of node2), and 6.4 volts to rotational motion.</a:t>
            </a:r>
            <a:endParaRPr/>
          </a:p>
        </p:txBody>
      </p:sp>
      <p:pic>
        <p:nvPicPr>
          <p:cNvPr id="258" name="Google Shape;258;p23"/>
          <p:cNvPicPr preferRelativeResize="0"/>
          <p:nvPr/>
        </p:nvPicPr>
        <p:blipFill rotWithShape="1">
          <a:blip r:embed="rId3">
            <a:alphaModFix/>
          </a:blip>
          <a:srcRect b="0" l="0" r="0" t="0"/>
          <a:stretch/>
        </p:blipFill>
        <p:spPr>
          <a:xfrm>
            <a:off x="8077320" y="1486445"/>
            <a:ext cx="4039153" cy="3067889"/>
          </a:xfrm>
          <a:prstGeom prst="rect">
            <a:avLst/>
          </a:prstGeom>
          <a:noFill/>
          <a:ln>
            <a:noFill/>
          </a:ln>
        </p:spPr>
      </p:pic>
      <p:pic>
        <p:nvPicPr>
          <p:cNvPr id="259" name="Google Shape;259;p23"/>
          <p:cNvPicPr preferRelativeResize="0"/>
          <p:nvPr/>
        </p:nvPicPr>
        <p:blipFill rotWithShape="1">
          <a:blip r:embed="rId4">
            <a:alphaModFix/>
          </a:blip>
          <a:srcRect b="0" l="0" r="0" t="0"/>
          <a:stretch/>
        </p:blipFill>
        <p:spPr>
          <a:xfrm>
            <a:off x="7726293" y="4616174"/>
            <a:ext cx="4465707" cy="13793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4"/>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t>Appendix B – Photoresistor Response</a:t>
            </a:r>
            <a:endParaRPr/>
          </a:p>
        </p:txBody>
      </p:sp>
      <p:sp>
        <p:nvSpPr>
          <p:cNvPr id="265" name="Google Shape;265;p24"/>
          <p:cNvSpPr txBox="1"/>
          <p:nvPr>
            <p:ph idx="1" type="body"/>
          </p:nvPr>
        </p:nvSpPr>
        <p:spPr>
          <a:xfrm>
            <a:off x="685800" y="1600200"/>
            <a:ext cx="10826496" cy="4343400"/>
          </a:xfrm>
          <a:prstGeom prst="rect">
            <a:avLst/>
          </a:prstGeom>
          <a:noFill/>
          <a:ln>
            <a:noFill/>
          </a:ln>
        </p:spPr>
        <p:txBody>
          <a:bodyPr anchorCtr="0" anchor="t" bIns="91425" lIns="91425" spcFirstLastPara="1" rIns="91425" wrap="square" tIns="91425">
            <a:noAutofit/>
          </a:bodyPr>
          <a:lstStyle/>
          <a:p>
            <a:pPr indent="-228594" lvl="0" marL="228594" rtl="0" algn="l">
              <a:lnSpc>
                <a:spcPct val="90000"/>
              </a:lnSpc>
              <a:spcBef>
                <a:spcPts val="0"/>
              </a:spcBef>
              <a:spcAft>
                <a:spcPts val="0"/>
              </a:spcAft>
              <a:buClr>
                <a:srgbClr val="BFBFBF"/>
              </a:buClr>
              <a:buSzPts val="2000"/>
              <a:buChar char="•"/>
            </a:pPr>
            <a:r>
              <a:rPr lang="en-US" sz="2000" u="sng">
                <a:solidFill>
                  <a:schemeClr val="hlink"/>
                </a:solidFill>
                <a:hlinkClick r:id="rId3"/>
              </a:rPr>
              <a:t>https://www.tme.eu/Document/0b7aec6d26675b47f9e54d893cd4521b/PGM5506.pdf</a:t>
            </a:r>
            <a:endParaRPr sz="2000"/>
          </a:p>
          <a:p>
            <a:pPr indent="-228594" lvl="0" marL="228594" rtl="0" algn="l">
              <a:lnSpc>
                <a:spcPct val="90000"/>
              </a:lnSpc>
              <a:spcBef>
                <a:spcPts val="1000"/>
              </a:spcBef>
              <a:spcAft>
                <a:spcPts val="0"/>
              </a:spcAft>
              <a:buClr>
                <a:srgbClr val="BFBFBF"/>
              </a:buClr>
              <a:buSzPts val="2800"/>
              <a:buChar char="•"/>
            </a:pPr>
            <a:r>
              <a:rPr lang="en-US" sz="2800"/>
              <a:t>The light dependent resistor (LDR or photoresistor) we use has a nonlinear response to light. The datasheet gives data for 10 Lux, whereas the rooms we usually are in are ~20 Lux. The values given in the lab specs are experimental values measured in realistic conditions during lab development.</a:t>
            </a:r>
            <a:endParaRPr/>
          </a:p>
        </p:txBody>
      </p:sp>
      <p:pic>
        <p:nvPicPr>
          <p:cNvPr id="266" name="Google Shape;266;p24"/>
          <p:cNvPicPr preferRelativeResize="0"/>
          <p:nvPr/>
        </p:nvPicPr>
        <p:blipFill rotWithShape="1">
          <a:blip r:embed="rId4">
            <a:alphaModFix/>
          </a:blip>
          <a:srcRect b="0" l="0" r="0" t="0"/>
          <a:stretch/>
        </p:blipFill>
        <p:spPr>
          <a:xfrm>
            <a:off x="405983" y="4324316"/>
            <a:ext cx="11380034" cy="18478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5"/>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t>Appendix C – Simple MOSFET Explanation</a:t>
            </a:r>
            <a:endParaRPr/>
          </a:p>
        </p:txBody>
      </p:sp>
      <p:sp>
        <p:nvSpPr>
          <p:cNvPr id="272" name="Google Shape;272;p25"/>
          <p:cNvSpPr txBox="1"/>
          <p:nvPr>
            <p:ph idx="1" type="body"/>
          </p:nvPr>
        </p:nvSpPr>
        <p:spPr>
          <a:xfrm>
            <a:off x="685800" y="1600200"/>
            <a:ext cx="7922895" cy="4343400"/>
          </a:xfrm>
          <a:prstGeom prst="rect">
            <a:avLst/>
          </a:prstGeom>
          <a:noFill/>
          <a:ln>
            <a:noFill/>
          </a:ln>
        </p:spPr>
        <p:txBody>
          <a:bodyPr anchorCtr="0" anchor="t" bIns="91425" lIns="91425" spcFirstLastPara="1" rIns="91425" wrap="square" tIns="91425">
            <a:noAutofit/>
          </a:bodyPr>
          <a:lstStyle/>
          <a:p>
            <a:pPr indent="-228594" lvl="0" marL="228594" rtl="0" algn="l">
              <a:lnSpc>
                <a:spcPct val="90000"/>
              </a:lnSpc>
              <a:spcBef>
                <a:spcPts val="0"/>
              </a:spcBef>
              <a:spcAft>
                <a:spcPts val="0"/>
              </a:spcAft>
              <a:buClr>
                <a:srgbClr val="BFBFBF"/>
              </a:buClr>
              <a:buSzPts val="1800"/>
              <a:buChar char="•"/>
            </a:pPr>
            <a:r>
              <a:rPr lang="en-US" sz="1800" u="sng">
                <a:solidFill>
                  <a:schemeClr val="hlink"/>
                </a:solidFill>
                <a:hlinkClick r:id="rId3"/>
              </a:rPr>
              <a:t>https://www.mouser.com/datasheet/2/308/rfp30n06le-1195941.pdf</a:t>
            </a:r>
            <a:endParaRPr sz="1800"/>
          </a:p>
          <a:p>
            <a:pPr indent="-228594" lvl="0" marL="228594" rtl="0" algn="l">
              <a:lnSpc>
                <a:spcPct val="90000"/>
              </a:lnSpc>
              <a:spcBef>
                <a:spcPts val="1000"/>
              </a:spcBef>
              <a:spcAft>
                <a:spcPts val="0"/>
              </a:spcAft>
              <a:buClr>
                <a:srgbClr val="BFBFBF"/>
              </a:buClr>
              <a:buSzPts val="2400"/>
              <a:buChar char="•"/>
            </a:pPr>
            <a:r>
              <a:rPr lang="en-US" sz="2400"/>
              <a:t>While the above datasheet is the official one, the most relevant way to describe this is the explain a </a:t>
            </a:r>
            <a:r>
              <a:rPr i="1" lang="en-US" sz="2400"/>
              <a:t>voltage controlled current source</a:t>
            </a:r>
            <a:r>
              <a:rPr lang="en-US" sz="2400"/>
              <a:t>. </a:t>
            </a:r>
            <a:endParaRPr/>
          </a:p>
          <a:p>
            <a:pPr indent="-228594" lvl="0" marL="228594" rtl="0" algn="l">
              <a:lnSpc>
                <a:spcPct val="90000"/>
              </a:lnSpc>
              <a:spcBef>
                <a:spcPts val="1000"/>
              </a:spcBef>
              <a:spcAft>
                <a:spcPts val="0"/>
              </a:spcAft>
              <a:buClr>
                <a:srgbClr val="BFBFBF"/>
              </a:buClr>
              <a:buSzPts val="2400"/>
              <a:buChar char="•"/>
            </a:pPr>
            <a:r>
              <a:rPr lang="en-US" sz="2400"/>
              <a:t>Since our motor has low internal resistance, we need the component in series with it to go to zero resistance, which allows us to get the greatest voltage across our motor (and thus higher back EMF). MOSFETs, such as the 30n06le, are the easiest way to accomplish this.</a:t>
            </a:r>
            <a:endParaRPr/>
          </a:p>
          <a:p>
            <a:pPr indent="-25393" lvl="0" marL="228594" rtl="0" algn="l">
              <a:lnSpc>
                <a:spcPct val="90000"/>
              </a:lnSpc>
              <a:spcBef>
                <a:spcPts val="1000"/>
              </a:spcBef>
              <a:spcAft>
                <a:spcPts val="0"/>
              </a:spcAft>
              <a:buClr>
                <a:srgbClr val="BFBFBF"/>
              </a:buClr>
              <a:buSzPts val="3200"/>
              <a:buNone/>
            </a:pPr>
            <a:r>
              <a:t/>
            </a:r>
            <a:endParaRPr/>
          </a:p>
        </p:txBody>
      </p:sp>
      <p:pic>
        <p:nvPicPr>
          <p:cNvPr descr="Dependent Current Source Explained - Electrical Concepts" id="273" name="Google Shape;273;p25"/>
          <p:cNvPicPr preferRelativeResize="0"/>
          <p:nvPr/>
        </p:nvPicPr>
        <p:blipFill rotWithShape="1">
          <a:blip r:embed="rId4">
            <a:alphaModFix/>
          </a:blip>
          <a:srcRect b="0" l="0" r="0" t="0"/>
          <a:stretch/>
        </p:blipFill>
        <p:spPr>
          <a:xfrm>
            <a:off x="8608695" y="1615440"/>
            <a:ext cx="3448050" cy="2943225"/>
          </a:xfrm>
          <a:prstGeom prst="rect">
            <a:avLst/>
          </a:prstGeom>
          <a:noFill/>
          <a:ln>
            <a:noFill/>
          </a:ln>
        </p:spPr>
      </p:pic>
      <p:sp>
        <p:nvSpPr>
          <p:cNvPr id="274" name="Google Shape;274;p25"/>
          <p:cNvSpPr txBox="1"/>
          <p:nvPr/>
        </p:nvSpPr>
        <p:spPr>
          <a:xfrm>
            <a:off x="685800" y="4974407"/>
            <a:ext cx="11064240" cy="1698927"/>
          </a:xfrm>
          <a:prstGeom prst="rect">
            <a:avLst/>
          </a:prstGeom>
          <a:noFill/>
          <a:ln>
            <a:noFill/>
          </a:ln>
        </p:spPr>
        <p:txBody>
          <a:bodyPr anchorCtr="0" anchor="t" bIns="45700" lIns="91425" spcFirstLastPara="1" rIns="91425" wrap="square" tIns="45700">
            <a:spAutoFit/>
          </a:bodyPr>
          <a:lstStyle/>
          <a:p>
            <a:pPr indent="-228594" lvl="0" marL="228594" marR="0" rtl="0" algn="l">
              <a:lnSpc>
                <a:spcPct val="90000"/>
              </a:lnSpc>
              <a:spcBef>
                <a:spcPts val="0"/>
              </a:spcBef>
              <a:spcAft>
                <a:spcPts val="0"/>
              </a:spcAft>
              <a:buClr>
                <a:srgbClr val="BFBFBF"/>
              </a:buClr>
              <a:buSzPts val="2400"/>
              <a:buFont typeface="Arial"/>
              <a:buChar char="•"/>
            </a:pPr>
            <a:r>
              <a:rPr lang="en-US" sz="2400">
                <a:solidFill>
                  <a:srgbClr val="BFBFBF"/>
                </a:solidFill>
                <a:latin typeface="Cambria"/>
                <a:ea typeface="Cambria"/>
                <a:cs typeface="Cambria"/>
                <a:sym typeface="Cambria"/>
              </a:rPr>
              <a:t>With this configuration we can turn our motor on with a parallel voltage divider that changes with light (due to our LDR) and have current flow freely through the motor. This does mean the potentiometer setup is not optimal, but hey, it’s a beginner circuit. You will get to know MOSFETs very well junior year.</a:t>
            </a:r>
            <a:endParaRPr b="0" i="0" sz="2400" u="none" cap="none" strike="noStrike">
              <a:solidFill>
                <a:srgbClr val="BFBFBF"/>
              </a:solidFill>
              <a:latin typeface="Cambria"/>
              <a:ea typeface="Cambria"/>
              <a:cs typeface="Cambria"/>
              <a:sym typeface="Cambria"/>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g306421bd3d9_4_21"/>
          <p:cNvPicPr preferRelativeResize="0"/>
          <p:nvPr/>
        </p:nvPicPr>
        <p:blipFill>
          <a:blip r:embed="rId3">
            <a:alphaModFix/>
          </a:blip>
          <a:stretch>
            <a:fillRect/>
          </a:stretch>
        </p:blipFill>
        <p:spPr>
          <a:xfrm>
            <a:off x="2876025" y="1698722"/>
            <a:ext cx="6439951" cy="3613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g306421bd3d9_4_12"/>
          <p:cNvPicPr preferRelativeResize="0"/>
          <p:nvPr/>
        </p:nvPicPr>
        <p:blipFill>
          <a:blip r:embed="rId3">
            <a:alphaModFix/>
          </a:blip>
          <a:stretch>
            <a:fillRect/>
          </a:stretch>
        </p:blipFill>
        <p:spPr>
          <a:xfrm>
            <a:off x="3896250" y="152400"/>
            <a:ext cx="4914900" cy="6553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306d6b50333_1_0"/>
          <p:cNvSpPr txBox="1"/>
          <p:nvPr>
            <p:ph type="title"/>
          </p:nvPr>
        </p:nvSpPr>
        <p:spPr>
          <a:xfrm>
            <a:off x="685800" y="685800"/>
            <a:ext cx="10826400" cy="91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Introduction to components</a:t>
            </a:r>
            <a:endParaRPr/>
          </a:p>
        </p:txBody>
      </p:sp>
      <p:sp>
        <p:nvSpPr>
          <p:cNvPr id="90" name="Google Shape;90;g306d6b50333_1_0"/>
          <p:cNvSpPr txBox="1"/>
          <p:nvPr>
            <p:ph idx="1" type="body"/>
          </p:nvPr>
        </p:nvSpPr>
        <p:spPr>
          <a:xfrm>
            <a:off x="685800" y="1600200"/>
            <a:ext cx="10826400" cy="43434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en-US"/>
              <a:t>Motor</a:t>
            </a:r>
            <a:endParaRPr/>
          </a:p>
          <a:p>
            <a:pPr indent="-342900" lvl="0" marL="457200" rtl="0" algn="l">
              <a:spcBef>
                <a:spcPts val="0"/>
              </a:spcBef>
              <a:spcAft>
                <a:spcPts val="0"/>
              </a:spcAft>
              <a:buSzPts val="1800"/>
              <a:buChar char="•"/>
            </a:pPr>
            <a:r>
              <a:rPr lang="en-US"/>
              <a:t>Switch</a:t>
            </a:r>
            <a:endParaRPr/>
          </a:p>
          <a:p>
            <a:pPr indent="-342900" lvl="0" marL="457200" rtl="0" algn="l">
              <a:spcBef>
                <a:spcPts val="0"/>
              </a:spcBef>
              <a:spcAft>
                <a:spcPts val="0"/>
              </a:spcAft>
              <a:buSzPts val="1800"/>
              <a:buChar char="•"/>
            </a:pPr>
            <a:r>
              <a:rPr lang="en-US"/>
              <a:t>Photoresistor</a:t>
            </a:r>
            <a:endParaRPr/>
          </a:p>
          <a:p>
            <a:pPr indent="-342900" lvl="0" marL="457200" rtl="0" algn="l">
              <a:spcBef>
                <a:spcPts val="0"/>
              </a:spcBef>
              <a:spcAft>
                <a:spcPts val="0"/>
              </a:spcAft>
              <a:buSzPts val="1800"/>
              <a:buChar char="•"/>
            </a:pPr>
            <a:r>
              <a:rPr lang="en-US"/>
              <a:t>Transistor</a:t>
            </a:r>
            <a:endParaRPr/>
          </a:p>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306421bd3d9_4_36"/>
          <p:cNvPicPr preferRelativeResize="0"/>
          <p:nvPr/>
        </p:nvPicPr>
        <p:blipFill>
          <a:blip r:embed="rId3">
            <a:alphaModFix/>
          </a:blip>
          <a:stretch>
            <a:fillRect/>
          </a:stretch>
        </p:blipFill>
        <p:spPr>
          <a:xfrm>
            <a:off x="7048500" y="0"/>
            <a:ext cx="5143500" cy="6857999"/>
          </a:xfrm>
          <a:prstGeom prst="rect">
            <a:avLst/>
          </a:prstGeom>
          <a:noFill/>
          <a:ln>
            <a:noFill/>
          </a:ln>
        </p:spPr>
      </p:pic>
      <p:sp>
        <p:nvSpPr>
          <p:cNvPr id="96" name="Google Shape;96;g306421bd3d9_4_36"/>
          <p:cNvSpPr txBox="1"/>
          <p:nvPr>
            <p:ph type="title"/>
          </p:nvPr>
        </p:nvSpPr>
        <p:spPr>
          <a:xfrm>
            <a:off x="685800" y="685800"/>
            <a:ext cx="10826400" cy="91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Motors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g306d6b50333_1_6"/>
          <p:cNvPicPr preferRelativeResize="0"/>
          <p:nvPr/>
        </p:nvPicPr>
        <p:blipFill>
          <a:blip r:embed="rId3">
            <a:alphaModFix/>
          </a:blip>
          <a:stretch>
            <a:fillRect/>
          </a:stretch>
        </p:blipFill>
        <p:spPr>
          <a:xfrm>
            <a:off x="7048500" y="0"/>
            <a:ext cx="5143500" cy="6857999"/>
          </a:xfrm>
          <a:prstGeom prst="rect">
            <a:avLst/>
          </a:prstGeom>
          <a:noFill/>
          <a:ln>
            <a:noFill/>
          </a:ln>
        </p:spPr>
      </p:pic>
      <p:sp>
        <p:nvSpPr>
          <p:cNvPr id="102" name="Google Shape;102;g306d6b50333_1_6"/>
          <p:cNvSpPr txBox="1"/>
          <p:nvPr>
            <p:ph idx="1" type="body"/>
          </p:nvPr>
        </p:nvSpPr>
        <p:spPr>
          <a:xfrm>
            <a:off x="403575" y="1495200"/>
            <a:ext cx="6122700" cy="4926000"/>
          </a:xfrm>
          <a:prstGeom prst="rect">
            <a:avLst/>
          </a:prstGeom>
          <a:noFill/>
          <a:ln>
            <a:noFill/>
          </a:ln>
        </p:spPr>
        <p:txBody>
          <a:bodyPr anchorCtr="0" anchor="t" bIns="91425" lIns="91425" spcFirstLastPara="1" rIns="91425" wrap="square" tIns="91425">
            <a:noAutofit/>
          </a:bodyPr>
          <a:lstStyle/>
          <a:p>
            <a:pPr indent="-228593" lvl="0" marL="228593" rtl="0" algn="l">
              <a:lnSpc>
                <a:spcPct val="90000"/>
              </a:lnSpc>
              <a:spcBef>
                <a:spcPts val="0"/>
              </a:spcBef>
              <a:spcAft>
                <a:spcPts val="0"/>
              </a:spcAft>
              <a:buClr>
                <a:srgbClr val="BFBFBF"/>
              </a:buClr>
              <a:buSzPts val="3200"/>
              <a:buChar char="•"/>
            </a:pPr>
            <a:r>
              <a:rPr lang="en-US"/>
              <a:t>Turn on ~ 1V</a:t>
            </a:r>
            <a:endParaRPr/>
          </a:p>
          <a:p>
            <a:pPr indent="-228593" lvl="0" marL="228593" rtl="0" algn="l">
              <a:lnSpc>
                <a:spcPct val="90000"/>
              </a:lnSpc>
              <a:spcBef>
                <a:spcPts val="1000"/>
              </a:spcBef>
              <a:spcAft>
                <a:spcPts val="0"/>
              </a:spcAft>
              <a:buClr>
                <a:srgbClr val="BFBFBF"/>
              </a:buClr>
              <a:buSzPts val="3200"/>
              <a:buChar char="•"/>
            </a:pPr>
            <a:r>
              <a:rPr lang="en-US"/>
              <a:t>Maximum Voltage ~ 6V </a:t>
            </a:r>
            <a:endParaRPr/>
          </a:p>
          <a:p>
            <a:pPr indent="-228594" lvl="1" marL="685783" rtl="0" algn="l">
              <a:lnSpc>
                <a:spcPct val="90000"/>
              </a:lnSpc>
              <a:spcBef>
                <a:spcPts val="500"/>
              </a:spcBef>
              <a:spcAft>
                <a:spcPts val="0"/>
              </a:spcAft>
              <a:buClr>
                <a:srgbClr val="BFBFBF"/>
              </a:buClr>
              <a:buSzPts val="2800"/>
              <a:buChar char="•"/>
            </a:pPr>
            <a:r>
              <a:rPr lang="en-US"/>
              <a:t>can handle 9V for short periods of time</a:t>
            </a:r>
            <a:endParaRPr/>
          </a:p>
          <a:p>
            <a:pPr indent="-228593" lvl="0" marL="228593" rtl="0" algn="l">
              <a:lnSpc>
                <a:spcPct val="90000"/>
              </a:lnSpc>
              <a:spcBef>
                <a:spcPts val="1000"/>
              </a:spcBef>
              <a:spcAft>
                <a:spcPts val="0"/>
              </a:spcAft>
              <a:buClr>
                <a:srgbClr val="BFBFBF"/>
              </a:buClr>
              <a:buSzPts val="3200"/>
              <a:buChar char="•"/>
            </a:pPr>
            <a:r>
              <a:rPr lang="en-US"/>
              <a:t>Internal Resistance: ~3 Ohms 		</a:t>
            </a:r>
            <a:endParaRPr/>
          </a:p>
          <a:p>
            <a:pPr indent="-228593" lvl="0" marL="228593" rtl="0" algn="l">
              <a:lnSpc>
                <a:spcPct val="90000"/>
              </a:lnSpc>
              <a:spcBef>
                <a:spcPts val="1000"/>
              </a:spcBef>
              <a:spcAft>
                <a:spcPts val="0"/>
              </a:spcAft>
              <a:buClr>
                <a:srgbClr val="BFBFBF"/>
              </a:buClr>
              <a:buSzPts val="3200"/>
              <a:buChar char="•"/>
            </a:pPr>
            <a:r>
              <a:rPr lang="en-US"/>
              <a:t>Speed (with no load)	</a:t>
            </a:r>
            <a:endParaRPr/>
          </a:p>
          <a:p>
            <a:pPr indent="-317494" lvl="1" marL="685783" rtl="0" algn="l">
              <a:lnSpc>
                <a:spcPct val="90000"/>
              </a:lnSpc>
              <a:spcBef>
                <a:spcPts val="1000"/>
              </a:spcBef>
              <a:spcAft>
                <a:spcPts val="0"/>
              </a:spcAft>
              <a:buClr>
                <a:srgbClr val="BFBFBF"/>
              </a:buClr>
              <a:buSzPts val="3200"/>
              <a:buChar char="•"/>
            </a:pPr>
            <a:r>
              <a:rPr lang="en-US"/>
              <a:t>3V: 7900 RPM (23mA)</a:t>
            </a:r>
            <a:endParaRPr/>
          </a:p>
          <a:p>
            <a:pPr indent="-228594" lvl="1" marL="685783" rtl="0" algn="l">
              <a:lnSpc>
                <a:spcPct val="90000"/>
              </a:lnSpc>
              <a:spcBef>
                <a:spcPts val="500"/>
              </a:spcBef>
              <a:spcAft>
                <a:spcPts val="0"/>
              </a:spcAft>
              <a:buClr>
                <a:srgbClr val="BFBFBF"/>
              </a:buClr>
              <a:buSzPts val="2800"/>
              <a:buChar char="•"/>
            </a:pPr>
            <a:r>
              <a:rPr lang="en-US"/>
              <a:t>6V: 15500 RPM (36mA)</a:t>
            </a:r>
            <a:endParaRPr/>
          </a:p>
        </p:txBody>
      </p:sp>
      <p:sp>
        <p:nvSpPr>
          <p:cNvPr id="103" name="Google Shape;103;g306d6b50333_1_6"/>
          <p:cNvSpPr txBox="1"/>
          <p:nvPr>
            <p:ph type="title"/>
          </p:nvPr>
        </p:nvSpPr>
        <p:spPr>
          <a:xfrm>
            <a:off x="685800" y="685800"/>
            <a:ext cx="10826400" cy="91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Motors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g306421bd3d9_4_29"/>
          <p:cNvPicPr preferRelativeResize="0"/>
          <p:nvPr/>
        </p:nvPicPr>
        <p:blipFill>
          <a:blip r:embed="rId3">
            <a:alphaModFix/>
          </a:blip>
          <a:stretch>
            <a:fillRect/>
          </a:stretch>
        </p:blipFill>
        <p:spPr>
          <a:xfrm>
            <a:off x="2113150" y="0"/>
            <a:ext cx="5143500" cy="6857999"/>
          </a:xfrm>
          <a:prstGeom prst="rect">
            <a:avLst/>
          </a:prstGeom>
          <a:noFill/>
          <a:ln>
            <a:noFill/>
          </a:ln>
        </p:spPr>
      </p:pic>
      <p:sp>
        <p:nvSpPr>
          <p:cNvPr id="109" name="Google Shape;109;g306421bd3d9_4_29"/>
          <p:cNvSpPr txBox="1"/>
          <p:nvPr>
            <p:ph idx="1" type="body"/>
          </p:nvPr>
        </p:nvSpPr>
        <p:spPr>
          <a:xfrm>
            <a:off x="7483925" y="1873400"/>
            <a:ext cx="6122700" cy="5984400"/>
          </a:xfrm>
          <a:prstGeom prst="rect">
            <a:avLst/>
          </a:prstGeom>
          <a:noFill/>
          <a:ln>
            <a:noFill/>
          </a:ln>
        </p:spPr>
        <p:txBody>
          <a:bodyPr anchorCtr="0" anchor="t" bIns="91425" lIns="91425" spcFirstLastPara="1" rIns="91425" wrap="square" tIns="91425">
            <a:noAutofit/>
          </a:bodyPr>
          <a:lstStyle/>
          <a:p>
            <a:pPr indent="0" lvl="0" marL="228593" rtl="0" algn="l">
              <a:lnSpc>
                <a:spcPct val="90000"/>
              </a:lnSpc>
              <a:spcBef>
                <a:spcPts val="0"/>
              </a:spcBef>
              <a:spcAft>
                <a:spcPts val="0"/>
              </a:spcAft>
              <a:buNone/>
            </a:pPr>
            <a:r>
              <a:rPr lang="en-US"/>
              <a:t>Tape this on your desk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0"/>
          <p:cNvSpPr txBox="1"/>
          <p:nvPr>
            <p:ph type="title"/>
          </p:nvPr>
        </p:nvSpPr>
        <p:spPr>
          <a:xfrm>
            <a:off x="685800" y="685800"/>
            <a:ext cx="10826496" cy="914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t>Switches </a:t>
            </a:r>
            <a:endParaRPr/>
          </a:p>
        </p:txBody>
      </p:sp>
      <p:pic>
        <p:nvPicPr>
          <p:cNvPr id="115" name="Google Shape;115;p10"/>
          <p:cNvPicPr preferRelativeResize="0"/>
          <p:nvPr>
            <p:ph idx="1" type="body"/>
          </p:nvPr>
        </p:nvPicPr>
        <p:blipFill rotWithShape="1">
          <a:blip r:embed="rId3">
            <a:alphaModFix/>
          </a:blip>
          <a:srcRect b="0" l="0" r="0" t="0"/>
          <a:stretch/>
        </p:blipFill>
        <p:spPr>
          <a:xfrm rot="10800000">
            <a:off x="6405069" y="2979082"/>
            <a:ext cx="3566400" cy="1775700"/>
          </a:xfrm>
          <a:prstGeom prst="rect">
            <a:avLst/>
          </a:prstGeom>
          <a:noFill/>
          <a:ln>
            <a:noFill/>
          </a:ln>
        </p:spPr>
      </p:pic>
      <p:pic>
        <p:nvPicPr>
          <p:cNvPr descr="Slide Switch SPDT ON-ON 500mA 50VDC 3-Pin Breadboard-Friendly" id="116" name="Google Shape;116;p10"/>
          <p:cNvPicPr preferRelativeResize="0"/>
          <p:nvPr/>
        </p:nvPicPr>
        <p:blipFill rotWithShape="1">
          <a:blip r:embed="rId4">
            <a:alphaModFix/>
          </a:blip>
          <a:srcRect b="0" l="0" r="0" t="0"/>
          <a:stretch/>
        </p:blipFill>
        <p:spPr>
          <a:xfrm>
            <a:off x="1485157" y="1961919"/>
            <a:ext cx="3810000" cy="381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YU Swoosh">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2024-07-10T21:24:10Z</dcterms:created>
  <dc:creator>Hunter Harris</dc:creator>
</cp:coreProperties>
</file>